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302" r:id="rId9"/>
    <p:sldId id="265" r:id="rId10"/>
    <p:sldId id="317" r:id="rId11"/>
    <p:sldId id="266" r:id="rId12"/>
    <p:sldId id="315" r:id="rId13"/>
    <p:sldId id="311" r:id="rId14"/>
    <p:sldId id="309" r:id="rId15"/>
    <p:sldId id="312" r:id="rId16"/>
    <p:sldId id="313" r:id="rId17"/>
    <p:sldId id="314" r:id="rId18"/>
    <p:sldId id="267" r:id="rId19"/>
    <p:sldId id="268" r:id="rId20"/>
    <p:sldId id="281" r:id="rId21"/>
    <p:sldId id="304" r:id="rId22"/>
    <p:sldId id="270" r:id="rId23"/>
    <p:sldId id="274" r:id="rId24"/>
    <p:sldId id="273" r:id="rId25"/>
    <p:sldId id="276" r:id="rId26"/>
    <p:sldId id="275" r:id="rId27"/>
    <p:sldId id="277" r:id="rId28"/>
    <p:sldId id="316" r:id="rId29"/>
    <p:sldId id="283" r:id="rId30"/>
    <p:sldId id="292" r:id="rId31"/>
    <p:sldId id="278" r:id="rId32"/>
  </p:sldIdLst>
  <p:sldSz cx="9144000" cy="5151438"/>
  <p:notesSz cx="10018713" cy="688657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2066"/>
    <a:srgbClr val="4F94BB"/>
    <a:srgbClr val="546395"/>
    <a:srgbClr val="47538A"/>
    <a:srgbClr val="3C4682"/>
    <a:srgbClr val="444F88"/>
    <a:srgbClr val="455089"/>
    <a:srgbClr val="2C89B4"/>
    <a:srgbClr val="333399"/>
    <a:srgbClr val="3E4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5209" autoAdjust="0"/>
  </p:normalViewPr>
  <p:slideViewPr>
    <p:cSldViewPr showGuides="1">
      <p:cViewPr varScale="1">
        <p:scale>
          <a:sx n="113" d="100"/>
          <a:sy n="113" d="100"/>
        </p:scale>
        <p:origin x="267" y="48"/>
      </p:cViewPr>
      <p:guideLst>
        <p:guide orient="horz" pos="2167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E6919AA3-B1A3-030B-43D5-83043970B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18713" cy="68865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73D412FA-30BD-4D80-ED35-7B4757841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18713" cy="68865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8E981628-0359-155D-2D72-06DF307D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18713" cy="68865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323F4EC2-2E36-28D6-4E74-E0BB782BF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20300" cy="6888163"/>
          </a:xfrm>
          <a:prstGeom prst="roundRect">
            <a:avLst>
              <a:gd name="adj" fmla="val 2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6AA1A5C1-5655-D8A7-7990-459E679D7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20300" cy="6888163"/>
          </a:xfrm>
          <a:prstGeom prst="roundRect">
            <a:avLst>
              <a:gd name="adj" fmla="val 28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55" name="Rectangle 6">
            <a:extLst>
              <a:ext uri="{FF2B5EF4-FFF2-40B4-BE49-F238E27FC236}">
                <a16:creationId xmlns:a16="http://schemas.microsoft.com/office/drawing/2014/main" id="{D1A0E5D9-F112-F0CE-CD63-223F5B3CA5E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52387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3608EF5D-4C5D-32AF-A2D5-C5F386C87D7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001713" y="3271838"/>
            <a:ext cx="8007350" cy="30876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B942A4D8-AAE0-EBBF-B986-05056D8F7D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6B88163C-A5B1-5BD3-9CD9-8B4F14730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9F389BC-763F-FD55-CBBD-010DB0289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43D7F36B-8EF4-D9DC-F442-0E622BD38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B0CF6C9F-D9DA-E864-41AB-F8B0F5CB6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2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EEAA1B99-373D-AC4A-5B5B-8FAA5CA26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86F368C6-9C59-947A-73ED-2B4D131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8BC5316-6651-48FA-935B-2608AD9D0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713" y="3271838"/>
            <a:ext cx="8012112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EEAA1B99-373D-AC4A-5B5B-8FAA5CA26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86F368C6-9C59-947A-73ED-2B4D131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8BC5316-6651-48FA-935B-2608AD9D0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713" y="3271838"/>
            <a:ext cx="8012112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1364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EEAA1B99-373D-AC4A-5B5B-8FAA5CA26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86F368C6-9C59-947A-73ED-2B4D131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8BC5316-6651-48FA-935B-2608AD9D0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713" y="3271838"/>
            <a:ext cx="8012112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9936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EEAA1B99-373D-AC4A-5B5B-8FAA5CA26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86F368C6-9C59-947A-73ED-2B4D131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8BC5316-6651-48FA-935B-2608AD9D0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713" y="3271838"/>
            <a:ext cx="8012112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93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EEAA1B99-373D-AC4A-5B5B-8FAA5CA26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86F368C6-9C59-947A-73ED-2B4D131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8BC5316-6651-48FA-935B-2608AD9D0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713" y="3271838"/>
            <a:ext cx="8012112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2258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EEAA1B99-373D-AC4A-5B5B-8FAA5CA26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86F368C6-9C59-947A-73ED-2B4D131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8BC5316-6651-48FA-935B-2608AD9D0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713" y="3271838"/>
            <a:ext cx="8012112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41786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EEAA1B99-373D-AC4A-5B5B-8FAA5CA26D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86F368C6-9C59-947A-73ED-2B4D131D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08BC5316-6651-48FA-935B-2608AD9D0F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713" y="3271838"/>
            <a:ext cx="8012112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1566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648EFEC6-DA84-FFA7-4B23-C58195B605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6F913E7C-8FFB-6092-3A76-62BBB2505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91AE9C2-0F47-A833-0D12-E9A1A0793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BEFBD9A4-D91A-A3C2-7F6D-87FAFABFA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B2DF5C3C-2114-A462-6D90-A5C4FC5909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ECE8640A-074B-3756-9FB6-D41ACFEEF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0D8E8-D685-FBEB-3F87-50CFC6FA9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F6E3CFD4-366D-3947-A818-A3CB538866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9D477EB0-5D35-4D65-7898-49764DE8C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855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998AEF-C494-B66A-E66F-614A4D0BA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51A9A2EA-C091-F931-64A4-F723B63EA6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1071ED1F-32CE-908D-505B-E6D83438F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853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56DAE725-CE75-2A27-7352-72ACA02900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29657F4-C44D-CD48-6667-E31BB4D0C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0D124325-089E-3B13-3618-F9B442468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BCCAFC7B-9AEB-9EF8-6417-8257DE314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146D6A8A-46CE-0681-D730-255B47387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BAF10BCB-D825-87FA-E4E6-E906E9C7E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EA72653D-10FD-3723-9D56-ECC201E88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Text Box 2">
            <a:extLst>
              <a:ext uri="{FF2B5EF4-FFF2-40B4-BE49-F238E27FC236}">
                <a16:creationId xmlns:a16="http://schemas.microsoft.com/office/drawing/2014/main" id="{765ACCE6-F3B3-44E5-D6B4-0D969462E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F857C624-9949-0C92-4073-4C2D947B88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id="{5969A127-3F28-7045-342A-638DAE703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9590BBAC-750E-7B6B-0C38-5B79F8654D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Text Box 2">
            <a:extLst>
              <a:ext uri="{FF2B5EF4-FFF2-40B4-BE49-F238E27FC236}">
                <a16:creationId xmlns:a16="http://schemas.microsoft.com/office/drawing/2014/main" id="{F484B7E8-1193-9C47-367B-3AB7572B6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9590BBAC-750E-7B6B-0C38-5B79F8654D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Text Box 2">
            <a:extLst>
              <a:ext uri="{FF2B5EF4-FFF2-40B4-BE49-F238E27FC236}">
                <a16:creationId xmlns:a16="http://schemas.microsoft.com/office/drawing/2014/main" id="{F484B7E8-1193-9C47-367B-3AB7572B6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7C1089A-4C3D-CB84-6BBF-8A81FF59A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70433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C7D2C0F2-8064-3640-80D8-029F47F7BA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2560DF71-B297-4443-9D45-24ABCDF79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146" tIns="54073" rIns="108146" bIns="54073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7F867D7C-E24F-90A9-C257-BD8ED54B7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82C70CAF-4059-30E4-C8B5-F6070EED3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B9952F82-99EF-CC49-8DEF-1B36DC13F8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702494B4-33A9-9742-B06A-30175F578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146" tIns="54073" rIns="108146" bIns="54073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A08BE39B-93C8-3C46-AEC8-0960D9325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Text Box 2">
            <a:extLst>
              <a:ext uri="{FF2B5EF4-FFF2-40B4-BE49-F238E27FC236}">
                <a16:creationId xmlns:a16="http://schemas.microsoft.com/office/drawing/2014/main" id="{39CAE344-F89F-D943-8580-206B3BCAB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146" tIns="54073" rIns="108146" bIns="54073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E0BE143E-8185-7E3A-4C21-29978C87B9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F1CBF0FC-646C-4C7A-9480-3E28689E6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3914B770-E6D0-5FAC-73F0-C322F7FFD2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5A2752AA-6ED7-95AC-5C39-AD1DEA45F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2E774D7-9C54-3BCE-51D3-2AD7B969F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1713" y="3271838"/>
            <a:ext cx="8012112" cy="3092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48646ED0-5C8D-23DE-06EF-289EF0FE22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F74C0BCD-7FFC-ADF7-2FB1-E4C810DC8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2B9A3EC0-97FD-C4BF-F0EE-433E838974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id="{77435A63-62EC-EC60-ADFC-B75DB8E2C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A08BE39B-93C8-3C46-AEC8-0960D93252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Text Box 2">
            <a:extLst>
              <a:ext uri="{FF2B5EF4-FFF2-40B4-BE49-F238E27FC236}">
                <a16:creationId xmlns:a16="http://schemas.microsoft.com/office/drawing/2014/main" id="{39CAE344-F89F-D943-8580-206B3BCAB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8146" tIns="54073" rIns="108146" bIns="54073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112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43D7F36B-8EF4-D9DC-F442-0E622BD389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7800" y="523875"/>
            <a:ext cx="4586288" cy="2584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B0CF6C9F-D9DA-E864-41AB-F8B0F5CB6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71838"/>
            <a:ext cx="8016875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38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5100"/>
            <a:ext cx="6858000" cy="1244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B8FCBE-0912-CB9C-13E3-4EEEA218BEF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B905A-16A6-4124-88A1-1EC329A78C7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5643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1901198-2D32-765B-077E-D4C6B9E358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DD23A-E2A4-4DCB-9CE3-BFD774EC0B1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33267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5900" y="414338"/>
            <a:ext cx="1997075" cy="490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414338"/>
            <a:ext cx="5842000" cy="490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EE8C74-642B-5940-2F49-60362DA2CD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0B002-6159-410D-96A2-3117B10A08E1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013671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AB75607-A5A6-2785-10F4-CEFA32C94CB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04383-6555-4809-98C0-3BD94EA3E953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79687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288"/>
            <a:ext cx="7886700" cy="2143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805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04CAF3-0902-B7BA-EE83-8D8AB5D220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82786-AC63-4A4E-BD70-1BAF0552D817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75165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025" y="1311275"/>
            <a:ext cx="3783013" cy="401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311275"/>
            <a:ext cx="3783012" cy="4011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1FE1D6-20A4-CD1E-B53B-38295061001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207E0-190E-48ED-830C-D457DFE3E3E7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181393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5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A31586A-490D-CB79-87F3-F46988F7B3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08CC3-FF7B-4EA0-82A6-43A3993BFAB4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70492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55998A-F241-7588-36A1-A1F3EE46713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0E97C-62CE-4DFA-8363-3B62F0424EA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022464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B33AE06-CAA3-2B4E-226A-F1CE65239B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55919-FB33-4B54-A707-E9D37541420D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98086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3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60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6225"/>
            <a:ext cx="2949575" cy="28622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C21B1A-30CD-6652-23CE-CD2E5078045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05574-04B6-4DF7-86AA-9321CD3FE0F8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80649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332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60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6225"/>
            <a:ext cx="2949575" cy="28622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B75CB-7EDB-B1F4-5BFF-3534195A1D0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E68F4-E2CF-4D05-9959-BD9D632A286E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16477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1ADFDEEC-52DE-AA14-6C2B-1D92070A5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414338"/>
            <a:ext cx="7991475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FD466C0-4752-BCB6-453E-972713495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08025" y="1311275"/>
            <a:ext cx="7718425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910A2311-2D2D-6077-B17F-9EB5E72B3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4789488"/>
            <a:ext cx="2927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E2D6A6CC-5A5E-8BE4-0F30-6891D47B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89488"/>
            <a:ext cx="2098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CCD4A93A-77EC-10CE-8BBD-A5536DF1652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83363" y="4789488"/>
            <a:ext cx="2093912" cy="269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CA918A2-FB51-44A7-86B1-089EE73296BE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1F497D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1F497D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7.png"/><Relationship Id="rId10" Type="http://schemas.openxmlformats.org/officeDocument/2006/relationships/image" Target="../media/image41.jpeg"/><Relationship Id="rId4" Type="http://schemas.openxmlformats.org/officeDocument/2006/relationships/image" Target="../media/image32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47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7.png"/><Relationship Id="rId21" Type="http://schemas.openxmlformats.org/officeDocument/2006/relationships/image" Target="../media/image67.jpe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3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microsoft.com/office/2007/relationships/hdphoto" Target="../media/hdphoto6.wdp"/><Relationship Id="rId5" Type="http://schemas.openxmlformats.org/officeDocument/2006/relationships/image" Target="../media/image53.pn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image" Target="../media/image44.png"/><Relationship Id="rId9" Type="http://schemas.microsoft.com/office/2007/relationships/hdphoto" Target="../media/hdphoto5.wdp"/><Relationship Id="rId14" Type="http://schemas.openxmlformats.org/officeDocument/2006/relationships/image" Target="../media/image60.png"/><Relationship Id="rId22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71.jpeg"/><Relationship Id="rId12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44.png"/><Relationship Id="rId9" Type="http://schemas.openxmlformats.org/officeDocument/2006/relationships/image" Target="../media/image73.jpe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44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jpeg"/><Relationship Id="rId18" Type="http://schemas.openxmlformats.org/officeDocument/2006/relationships/image" Target="../media/image97.png"/><Relationship Id="rId3" Type="http://schemas.openxmlformats.org/officeDocument/2006/relationships/image" Target="../media/image84.png"/><Relationship Id="rId21" Type="http://schemas.openxmlformats.org/officeDocument/2006/relationships/image" Target="../media/image100.jpeg"/><Relationship Id="rId7" Type="http://schemas.openxmlformats.org/officeDocument/2006/relationships/image" Target="../media/image44.png"/><Relationship Id="rId12" Type="http://schemas.openxmlformats.org/officeDocument/2006/relationships/image" Target="../media/image91.jpeg"/><Relationship Id="rId17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5.jpe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0.jpeg"/><Relationship Id="rId24" Type="http://schemas.openxmlformats.org/officeDocument/2006/relationships/image" Target="../media/image103.png"/><Relationship Id="rId5" Type="http://schemas.openxmlformats.org/officeDocument/2006/relationships/image" Target="../media/image86.png"/><Relationship Id="rId15" Type="http://schemas.openxmlformats.org/officeDocument/2006/relationships/image" Target="../media/image94.jpeg"/><Relationship Id="rId23" Type="http://schemas.openxmlformats.org/officeDocument/2006/relationships/image" Target="../media/image102.jpeg"/><Relationship Id="rId10" Type="http://schemas.openxmlformats.org/officeDocument/2006/relationships/image" Target="../media/image89.jpeg"/><Relationship Id="rId19" Type="http://schemas.openxmlformats.org/officeDocument/2006/relationships/image" Target="../media/image98.jpeg"/><Relationship Id="rId4" Type="http://schemas.openxmlformats.org/officeDocument/2006/relationships/image" Target="../media/image85.jpeg"/><Relationship Id="rId9" Type="http://schemas.openxmlformats.org/officeDocument/2006/relationships/image" Target="../media/image88.png"/><Relationship Id="rId14" Type="http://schemas.openxmlformats.org/officeDocument/2006/relationships/image" Target="../media/image93.jpeg"/><Relationship Id="rId22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0.png"/><Relationship Id="rId18" Type="http://schemas.microsoft.com/office/2007/relationships/hdphoto" Target="../media/hdphoto12.wdp"/><Relationship Id="rId3" Type="http://schemas.openxmlformats.org/officeDocument/2006/relationships/image" Target="../media/image104.jpeg"/><Relationship Id="rId21" Type="http://schemas.openxmlformats.org/officeDocument/2006/relationships/image" Target="../media/image115.jpeg"/><Relationship Id="rId7" Type="http://schemas.openxmlformats.org/officeDocument/2006/relationships/image" Target="../media/image44.png"/><Relationship Id="rId12" Type="http://schemas.openxmlformats.org/officeDocument/2006/relationships/image" Target="../media/image109.jpe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6" Type="http://schemas.microsoft.com/office/2007/relationships/hdphoto" Target="../media/hdphoto11.wdp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106.jpeg"/><Relationship Id="rId15" Type="http://schemas.openxmlformats.org/officeDocument/2006/relationships/image" Target="../media/image111.png"/><Relationship Id="rId23" Type="http://schemas.microsoft.com/office/2007/relationships/hdphoto" Target="../media/hdphoto13.wdp"/><Relationship Id="rId10" Type="http://schemas.openxmlformats.org/officeDocument/2006/relationships/image" Target="../media/image108.png"/><Relationship Id="rId19" Type="http://schemas.openxmlformats.org/officeDocument/2006/relationships/image" Target="../media/image113.png"/><Relationship Id="rId4" Type="http://schemas.openxmlformats.org/officeDocument/2006/relationships/image" Target="../media/image105.png"/><Relationship Id="rId9" Type="http://schemas.microsoft.com/office/2007/relationships/hdphoto" Target="../media/hdphoto8.wdp"/><Relationship Id="rId14" Type="http://schemas.microsoft.com/office/2007/relationships/hdphoto" Target="../media/hdphoto10.wdp"/><Relationship Id="rId22" Type="http://schemas.openxmlformats.org/officeDocument/2006/relationships/image" Target="../media/image1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26.png"/><Relationship Id="rId18" Type="http://schemas.openxmlformats.org/officeDocument/2006/relationships/image" Target="../media/image129.png"/><Relationship Id="rId3" Type="http://schemas.openxmlformats.org/officeDocument/2006/relationships/image" Target="../media/image120.png"/><Relationship Id="rId21" Type="http://schemas.openxmlformats.org/officeDocument/2006/relationships/image" Target="../media/image131.png"/><Relationship Id="rId7" Type="http://schemas.openxmlformats.org/officeDocument/2006/relationships/image" Target="../media/image123.png"/><Relationship Id="rId12" Type="http://schemas.microsoft.com/office/2007/relationships/hdphoto" Target="../media/hdphoto16.wdp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8.png"/><Relationship Id="rId20" Type="http://schemas.microsoft.com/office/2007/relationships/hdphoto" Target="../media/hdphoto1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11" Type="http://schemas.openxmlformats.org/officeDocument/2006/relationships/image" Target="../media/image125.png"/><Relationship Id="rId5" Type="http://schemas.openxmlformats.org/officeDocument/2006/relationships/image" Target="../media/image121.jpeg"/><Relationship Id="rId15" Type="http://schemas.openxmlformats.org/officeDocument/2006/relationships/image" Target="../media/image127.png"/><Relationship Id="rId10" Type="http://schemas.microsoft.com/office/2007/relationships/hdphoto" Target="../media/hdphoto15.wdp"/><Relationship Id="rId19" Type="http://schemas.openxmlformats.org/officeDocument/2006/relationships/image" Target="../media/image130.png"/><Relationship Id="rId4" Type="http://schemas.openxmlformats.org/officeDocument/2006/relationships/image" Target="../media/image7.png"/><Relationship Id="rId9" Type="http://schemas.openxmlformats.org/officeDocument/2006/relationships/image" Target="../media/image124.png"/><Relationship Id="rId14" Type="http://schemas.microsoft.com/office/2007/relationships/hdphoto" Target="../media/hdphoto17.wdp"/><Relationship Id="rId22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3.png"/><Relationship Id="rId7" Type="http://schemas.openxmlformats.org/officeDocument/2006/relationships/image" Target="../media/image136.png"/><Relationship Id="rId12" Type="http://schemas.openxmlformats.org/officeDocument/2006/relationships/image" Target="../media/image1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39.png"/><Relationship Id="rId5" Type="http://schemas.openxmlformats.org/officeDocument/2006/relationships/image" Target="../media/image134.jpeg"/><Relationship Id="rId10" Type="http://schemas.openxmlformats.org/officeDocument/2006/relationships/image" Target="../media/image138.jpe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8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7.png"/><Relationship Id="rId4" Type="http://schemas.openxmlformats.org/officeDocument/2006/relationships/image" Target="../media/image143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63.png"/><Relationship Id="rId18" Type="http://schemas.openxmlformats.org/officeDocument/2006/relationships/image" Target="../media/image168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62.png"/><Relationship Id="rId17" Type="http://schemas.openxmlformats.org/officeDocument/2006/relationships/image" Target="../media/image167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61.png"/><Relationship Id="rId5" Type="http://schemas.openxmlformats.org/officeDocument/2006/relationships/image" Target="../media/image152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19" Type="http://schemas.openxmlformats.org/officeDocument/2006/relationships/image" Target="../media/image7.png"/><Relationship Id="rId4" Type="http://schemas.openxmlformats.org/officeDocument/2006/relationships/image" Target="../media/image151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69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7.png"/><Relationship Id="rId4" Type="http://schemas.openxmlformats.org/officeDocument/2006/relationships/image" Target="../media/image1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13" Type="http://schemas.openxmlformats.org/officeDocument/2006/relationships/image" Target="../media/image182.png"/><Relationship Id="rId3" Type="http://schemas.openxmlformats.org/officeDocument/2006/relationships/image" Target="../media/image32.png"/><Relationship Id="rId7" Type="http://schemas.openxmlformats.org/officeDocument/2006/relationships/image" Target="../media/image178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11" Type="http://schemas.openxmlformats.org/officeDocument/2006/relationships/image" Target="../media/image7.png"/><Relationship Id="rId5" Type="http://schemas.openxmlformats.org/officeDocument/2006/relationships/image" Target="../media/image176.png"/><Relationship Id="rId10" Type="http://schemas.openxmlformats.org/officeDocument/2006/relationships/image" Target="../media/image17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32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1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7.png"/><Relationship Id="rId10" Type="http://schemas.openxmlformats.org/officeDocument/2006/relationships/image" Target="../media/image191.jpeg"/><Relationship Id="rId4" Type="http://schemas.openxmlformats.org/officeDocument/2006/relationships/image" Target="../media/image29.png"/><Relationship Id="rId9" Type="http://schemas.openxmlformats.org/officeDocument/2006/relationships/image" Target="../media/image1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92.jpe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9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39E17B16-7F15-4E0E-CC44-96ACD4664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48263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3075" name="Picture 2">
            <a:extLst>
              <a:ext uri="{FF2B5EF4-FFF2-40B4-BE49-F238E27FC236}">
                <a16:creationId xmlns:a16="http://schemas.microsoft.com/office/drawing/2014/main" id="{C7560C4E-1DFA-D221-C4C6-FCF5F3637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071688"/>
            <a:ext cx="48466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85350E04-7D48-A5D0-29B1-0C63B197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1507" name="Oval 2">
            <a:extLst>
              <a:ext uri="{FF2B5EF4-FFF2-40B4-BE49-F238E27FC236}">
                <a16:creationId xmlns:a16="http://schemas.microsoft.com/office/drawing/2014/main" id="{BD09644C-1E30-81A8-4D2D-E92D5934B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12925"/>
            <a:ext cx="2209800" cy="1828800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0442D3E-38CB-7647-C4AB-EAFBD961B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51313"/>
            <a:ext cx="3357563" cy="10001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AA68C25B-DA96-C562-280F-D4A121344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4160838"/>
            <a:ext cx="3357563" cy="10001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CE4DCEA3-B751-5067-A1E3-E62A08AC0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529138"/>
            <a:ext cx="14287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"/>
              </a:spcBef>
              <a:buClrTx/>
              <a:buFontTx/>
              <a:buNone/>
            </a:pPr>
            <a:r>
              <a:rPr lang="en-US" altLang="en-US" sz="1800">
                <a:solidFill>
                  <a:srgbClr val="F2F2F2"/>
                </a:solidFill>
                <a:latin typeface="Gill Sans MT" panose="020B0502020104020203" pitchFamily="34" charset="0"/>
              </a:rPr>
              <a:t>SAI BRANDS</a:t>
            </a:r>
          </a:p>
        </p:txBody>
      </p:sp>
      <p:grpSp>
        <p:nvGrpSpPr>
          <p:cNvPr id="21515" name="Group 11">
            <a:extLst>
              <a:ext uri="{FF2B5EF4-FFF2-40B4-BE49-F238E27FC236}">
                <a16:creationId xmlns:a16="http://schemas.microsoft.com/office/drawing/2014/main" id="{A4A74F25-341D-3FBF-463E-D32907E89346}"/>
              </a:ext>
            </a:extLst>
          </p:cNvPr>
          <p:cNvGrpSpPr>
            <a:grpSpLocks/>
          </p:cNvGrpSpPr>
          <p:nvPr/>
        </p:nvGrpSpPr>
        <p:grpSpPr bwMode="auto">
          <a:xfrm>
            <a:off x="2971633" y="2876551"/>
            <a:ext cx="6183313" cy="2274887"/>
            <a:chOff x="1862" y="1809"/>
            <a:chExt cx="3895" cy="1433"/>
          </a:xfrm>
        </p:grpSpPr>
        <p:pic>
          <p:nvPicPr>
            <p:cNvPr id="21518" name="Picture 12">
              <a:extLst>
                <a:ext uri="{FF2B5EF4-FFF2-40B4-BE49-F238E27FC236}">
                  <a16:creationId xmlns:a16="http://schemas.microsoft.com/office/drawing/2014/main" id="{771A9F22-86C7-A9CB-8A98-0AE4827AF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1811"/>
              <a:ext cx="3895" cy="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9" name="Text Box 13">
              <a:extLst>
                <a:ext uri="{FF2B5EF4-FFF2-40B4-BE49-F238E27FC236}">
                  <a16:creationId xmlns:a16="http://schemas.microsoft.com/office/drawing/2014/main" id="{D7135733-8319-884F-8227-2A35A9F90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1809"/>
              <a:ext cx="3895" cy="1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1516" name="AutoShape 14">
            <a:extLst>
              <a:ext uri="{FF2B5EF4-FFF2-40B4-BE49-F238E27FC236}">
                <a16:creationId xmlns:a16="http://schemas.microsoft.com/office/drawing/2014/main" id="{70C67728-6912-A9EC-693F-B7B3CE5F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388938"/>
            <a:ext cx="1428750" cy="2873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11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00"/>
              </a:spcBef>
              <a:buClrTx/>
              <a:buFontTx/>
              <a:buNone/>
            </a:pPr>
            <a:r>
              <a:rPr lang="en-US" altLang="en-US" sz="1800">
                <a:solidFill>
                  <a:srgbClr val="F2F2F2"/>
                </a:solidFill>
                <a:latin typeface="Gill Sans MT" panose="020B0502020104020203" pitchFamily="34" charset="0"/>
              </a:rPr>
              <a:t>SAI BRANDS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FC2A8A-905A-BD30-5BA8-98F8FBAA69DA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A8E008-6985-D146-472F-3E08A86759A5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17C8BE-8F5C-F615-C4E5-DAC8D0FB19A6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" name="Text Box 3">
                <a:extLst>
                  <a:ext uri="{FF2B5EF4-FFF2-40B4-BE49-F238E27FC236}">
                    <a16:creationId xmlns:a16="http://schemas.microsoft.com/office/drawing/2014/main" id="{2E3CBE94-F3CB-DE58-4C3F-786450AA5C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SAI BRANDS</a:t>
                </a:r>
              </a:p>
            </p:txBody>
          </p:sp>
        </p:grp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ABAC522A-4793-FFB0-7A85-600BCA103293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3F17241C-686B-C40D-D1F1-B08BAD272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34DE5CD2-C784-E5D9-7712-8D4526824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1026" name="Picture 2" descr="Jual Sari Ayu Kapas Kecantikan | Facial Cotton | 35gr 50gr 100gr di Seller  beautyqueenhouse Official Store - Amplas Trade Centre blok damar no 8 -  Kota Medan | Blibli">
            <a:extLst>
              <a:ext uri="{FF2B5EF4-FFF2-40B4-BE49-F238E27FC236}">
                <a16:creationId xmlns:a16="http://schemas.microsoft.com/office/drawing/2014/main" id="{230F2D8A-D4FF-2424-27F6-00835BFF1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3750" y1="30125" x2="73750" y2="30125"/>
                        <a14:foregroundMark x1="72000" y1="26875" x2="72000" y2="26875"/>
                        <a14:foregroundMark x1="73250" y1="27500" x2="73500" y2="24500"/>
                        <a14:foregroundMark x1="75125" y1="83125" x2="75250" y2="23750"/>
                        <a14:foregroundMark x1="75500" y1="83000" x2="75500" y2="26875"/>
                        <a14:foregroundMark x1="75500" y1="26875" x2="76250" y2="24750"/>
                      </a14:backgroundRemoval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22" t="21121" r="22662" b="14339"/>
          <a:stretch/>
        </p:blipFill>
        <p:spPr bwMode="auto">
          <a:xfrm>
            <a:off x="6212854" y="1057198"/>
            <a:ext cx="1325217" cy="1551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92562A-03ED-043F-273F-C67C2125C6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4" t="22481" r="6453" b="14719"/>
          <a:stretch/>
        </p:blipFill>
        <p:spPr>
          <a:xfrm>
            <a:off x="1291838" y="1087884"/>
            <a:ext cx="1912124" cy="142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3A480-4AB3-4533-E848-26EE18FAC5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9" r="13509" b="8707"/>
          <a:stretch/>
        </p:blipFill>
        <p:spPr>
          <a:xfrm>
            <a:off x="3525288" y="1082556"/>
            <a:ext cx="2093989" cy="144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E37FB8-7D53-0638-B89F-89AEB8896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3" y="2781554"/>
            <a:ext cx="1711623" cy="171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BEFBF8-7AB5-C8CD-1327-33F62D86CC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88" y="2840142"/>
            <a:ext cx="1711623" cy="171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27C5CA-28D1-F016-572C-6118FAAB1D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63" y="2840142"/>
            <a:ext cx="1711623" cy="171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539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7">
            <a:extLst>
              <a:ext uri="{FF2B5EF4-FFF2-40B4-BE49-F238E27FC236}">
                <a16:creationId xmlns:a16="http://schemas.microsoft.com/office/drawing/2014/main" id="{A0157638-85A2-828C-803F-25F80337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23556" name="Text Box 8">
            <a:extLst>
              <a:ext uri="{FF2B5EF4-FFF2-40B4-BE49-F238E27FC236}">
                <a16:creationId xmlns:a16="http://schemas.microsoft.com/office/drawing/2014/main" id="{E77C2698-CE3B-8950-AB9D-B8A588D6E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3568" name="Text Box 20">
            <a:extLst>
              <a:ext uri="{FF2B5EF4-FFF2-40B4-BE49-F238E27FC236}">
                <a16:creationId xmlns:a16="http://schemas.microsoft.com/office/drawing/2014/main" id="{0199EB1A-A9DE-35C0-262C-9BBECE2CE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423863"/>
            <a:ext cx="1400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88C9F-1580-26F3-570D-0AFEDDEB8715}"/>
              </a:ext>
            </a:extLst>
          </p:cNvPr>
          <p:cNvGrpSpPr/>
          <p:nvPr/>
        </p:nvGrpSpPr>
        <p:grpSpPr>
          <a:xfrm>
            <a:off x="0" y="-10357"/>
            <a:ext cx="9196989" cy="1218445"/>
            <a:chOff x="-36513" y="-15536"/>
            <a:chExt cx="9196989" cy="12184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42B81A-BB77-5FAA-1E1B-FAB27843BB3E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57FC8D-8EC1-E661-35F5-EE4882BCB48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ECBAD5B-4711-B22E-8EDE-47246280F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885" y="390035"/>
                <a:ext cx="5941418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BEAUTY &amp; PERSONAL CARE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437331B1-3B21-B32B-9102-30ACEE968E1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218445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D90D90-8419-3B83-4B72-31494A347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783" y="122268"/>
              <a:ext cx="1187116" cy="504056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9819CFB-17F9-56B0-AB4D-72B2BB099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891" y="595945"/>
              <a:ext cx="1805585" cy="19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A1D21339-42B3-0244-AD51-A1BF500B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178C0D3-73A1-1FC3-2607-2598CA674C60}"/>
              </a:ext>
            </a:extLst>
          </p:cNvPr>
          <p:cNvGrpSpPr/>
          <p:nvPr/>
        </p:nvGrpSpPr>
        <p:grpSpPr>
          <a:xfrm>
            <a:off x="1278420" y="806094"/>
            <a:ext cx="2664296" cy="2097584"/>
            <a:chOff x="1765530" y="3215497"/>
            <a:chExt cx="2349500" cy="1783821"/>
          </a:xfrm>
        </p:grpSpPr>
        <p:sp>
          <p:nvSpPr>
            <p:cNvPr id="27" name="Text Box 12">
              <a:extLst>
                <a:ext uri="{FF2B5EF4-FFF2-40B4-BE49-F238E27FC236}">
                  <a16:creationId xmlns:a16="http://schemas.microsoft.com/office/drawing/2014/main" id="{444B8024-F1B1-11BC-4DE7-B2AFA79A1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5530" y="4513543"/>
              <a:ext cx="2349500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UICCP INDONESIA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dirty="0"/>
                <a:t>Skin Care</a:t>
              </a:r>
            </a:p>
          </p:txBody>
        </p:sp>
        <p:pic>
          <p:nvPicPr>
            <p:cNvPr id="28" name="Picture 21">
              <a:extLst>
                <a:ext uri="{FF2B5EF4-FFF2-40B4-BE49-F238E27FC236}">
                  <a16:creationId xmlns:a16="http://schemas.microsoft.com/office/drawing/2014/main" id="{234A6038-CDAB-447F-3419-1F4F9D589A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259"/>
            <a:stretch/>
          </p:blipFill>
          <p:spPr bwMode="auto">
            <a:xfrm>
              <a:off x="2051243" y="3215497"/>
              <a:ext cx="1738312" cy="1298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67B2A81-9A42-20FC-8215-BA94E4BE2803}"/>
              </a:ext>
            </a:extLst>
          </p:cNvPr>
          <p:cNvGrpSpPr/>
          <p:nvPr/>
        </p:nvGrpSpPr>
        <p:grpSpPr>
          <a:xfrm>
            <a:off x="4970127" y="1003431"/>
            <a:ext cx="2506662" cy="1801508"/>
            <a:chOff x="3099372" y="3081401"/>
            <a:chExt cx="2506662" cy="1801508"/>
          </a:xfrm>
        </p:grpSpPr>
        <p:sp>
          <p:nvSpPr>
            <p:cNvPr id="47" name="Text Box 10">
              <a:extLst>
                <a:ext uri="{FF2B5EF4-FFF2-40B4-BE49-F238E27FC236}">
                  <a16:creationId xmlns:a16="http://schemas.microsoft.com/office/drawing/2014/main" id="{64D87C09-5628-D496-D292-CE29D6E15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9372" y="4398721"/>
              <a:ext cx="2506662" cy="484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288"/>
                </a:spcBef>
                <a:spcAft>
                  <a:spcPts val="288"/>
                </a:spcAft>
                <a:buClrTx/>
                <a:buFontTx/>
                <a:buNone/>
              </a:pPr>
              <a:r>
                <a:rPr lang="en-US" altLang="en-US" sz="1400" b="1" u="sng" dirty="0"/>
                <a:t>PT. FINE TODAY INDONESIA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dirty="0"/>
                <a:t>Skincare, Face Wash</a:t>
              </a:r>
            </a:p>
          </p:txBody>
        </p:sp>
        <p:pic>
          <p:nvPicPr>
            <p:cNvPr id="48" name="Picture 16">
              <a:extLst>
                <a:ext uri="{FF2B5EF4-FFF2-40B4-BE49-F238E27FC236}">
                  <a16:creationId xmlns:a16="http://schemas.microsoft.com/office/drawing/2014/main" id="{4132B43C-642E-8569-4DA7-AFF8235D06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211" y="3081401"/>
              <a:ext cx="2311933" cy="1214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BB853F-D114-5BF5-0084-29FC316CC72D}"/>
              </a:ext>
            </a:extLst>
          </p:cNvPr>
          <p:cNvGrpSpPr/>
          <p:nvPr/>
        </p:nvGrpSpPr>
        <p:grpSpPr>
          <a:xfrm>
            <a:off x="421670" y="2740295"/>
            <a:ext cx="4537899" cy="2115389"/>
            <a:chOff x="581369" y="2784279"/>
            <a:chExt cx="4537899" cy="2115389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B8E6BA61-44CA-4B6D-CC9B-BA8A9887D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5023" y="2784279"/>
              <a:ext cx="1195687" cy="597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9468331-3BDF-510C-63C2-4E91D472D39F}"/>
                </a:ext>
              </a:extLst>
            </p:cNvPr>
            <p:cNvGrpSpPr/>
            <p:nvPr/>
          </p:nvGrpSpPr>
          <p:grpSpPr>
            <a:xfrm>
              <a:off x="581369" y="2860362"/>
              <a:ext cx="4537899" cy="2039306"/>
              <a:chOff x="4248061" y="2888189"/>
              <a:chExt cx="4537899" cy="2039306"/>
            </a:xfrm>
          </p:grpSpPr>
          <p:sp>
            <p:nvSpPr>
              <p:cNvPr id="13" name="Text Box 16">
                <a:extLst>
                  <a:ext uri="{FF2B5EF4-FFF2-40B4-BE49-F238E27FC236}">
                    <a16:creationId xmlns:a16="http://schemas.microsoft.com/office/drawing/2014/main" id="{57493599-75CB-DE80-4B8F-90A462C20D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8061" y="4452832"/>
                <a:ext cx="4537899" cy="474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u="sng" dirty="0"/>
                  <a:t>PT. SEMESTA DISTRIBUSI INDONESIA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u="sng" dirty="0"/>
                  <a:t>(SOCIOLLA GROUP)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100" dirty="0"/>
                  <a:t>Skin Care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A62167B-C80F-4E46-26ED-EE273E7AC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75" b="20645"/>
              <a:stretch/>
            </p:blipFill>
            <p:spPr>
              <a:xfrm>
                <a:off x="4888871" y="2888189"/>
                <a:ext cx="2801489" cy="1506628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3267A8-8A34-8316-BB38-2D5024D72A47}"/>
              </a:ext>
            </a:extLst>
          </p:cNvPr>
          <p:cNvGrpSpPr/>
          <p:nvPr/>
        </p:nvGrpSpPr>
        <p:grpSpPr>
          <a:xfrm>
            <a:off x="4276389" y="2713928"/>
            <a:ext cx="3894138" cy="2274862"/>
            <a:chOff x="655786" y="1711623"/>
            <a:chExt cx="3894138" cy="2274862"/>
          </a:xfrm>
        </p:grpSpPr>
        <p:sp>
          <p:nvSpPr>
            <p:cNvPr id="21" name="Text Box 18">
              <a:extLst>
                <a:ext uri="{FF2B5EF4-FFF2-40B4-BE49-F238E27FC236}">
                  <a16:creationId xmlns:a16="http://schemas.microsoft.com/office/drawing/2014/main" id="{3ABED1E5-A7C3-C113-1BB8-248B4B920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786" y="3511823"/>
              <a:ext cx="3894138" cy="474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KIMIA FARMA TBK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Personal Care &amp; </a:t>
              </a: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Cosmetics</a:t>
              </a:r>
              <a:endParaRPr lang="en-US" altLang="en-US" sz="1100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FC0915F-3F75-CB08-F0BE-7D43FA24ECEC}"/>
                </a:ext>
              </a:extLst>
            </p:cNvPr>
            <p:cNvGrpSpPr/>
            <p:nvPr/>
          </p:nvGrpSpPr>
          <p:grpSpPr>
            <a:xfrm>
              <a:off x="1178602" y="1711623"/>
              <a:ext cx="2789160" cy="1762339"/>
              <a:chOff x="768630" y="1835021"/>
              <a:chExt cx="2789160" cy="176233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670B187-C508-6D34-D63A-24AE2713B3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36724" y="1835021"/>
                <a:ext cx="1847215" cy="862034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636846D-17C4-DF92-2B3D-763F2AC241F2}"/>
                  </a:ext>
                </a:extLst>
              </p:cNvPr>
              <p:cNvGrpSpPr/>
              <p:nvPr/>
            </p:nvGrpSpPr>
            <p:grpSpPr>
              <a:xfrm>
                <a:off x="768630" y="2685778"/>
                <a:ext cx="2789160" cy="911582"/>
                <a:chOff x="1734856" y="2685778"/>
                <a:chExt cx="2789160" cy="911582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48EF0E7A-2781-B1E4-7A89-4720A162B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5833" b="54444" l="4167" r="93194">
                              <a14:foregroundMark x1="18056" y1="6528" x2="30833" y2="6250"/>
                              <a14:foregroundMark x1="27639" y1="3056" x2="4167" y2="30139"/>
                              <a14:foregroundMark x1="4167" y1="30139" x2="5694" y2="30972"/>
                              <a14:foregroundMark x1="27639" y1="12639" x2="19583" y2="25417"/>
                              <a14:foregroundMark x1="79028" y1="36667" x2="93194" y2="24583"/>
                              <a14:foregroundMark x1="69444" y1="15417" x2="64861" y2="80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6363" b="39273"/>
                <a:stretch/>
              </p:blipFill>
              <p:spPr>
                <a:xfrm>
                  <a:off x="3118409" y="2685778"/>
                  <a:ext cx="1405607" cy="911582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A83ECEBD-22EA-DAE0-FF65-1C5725517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3161" t="13026" r="14537" b="14307"/>
                <a:stretch/>
              </p:blipFill>
              <p:spPr>
                <a:xfrm>
                  <a:off x="1734856" y="2690671"/>
                  <a:ext cx="813909" cy="818026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BADF2BB7-AB35-F653-2F0F-9ED21896A6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8889" b="89778" l="9778" r="92889">
                              <a14:foregroundMark x1="41778" y1="9778" x2="64444" y2="9333"/>
                              <a14:foregroundMark x1="28000" y1="14667" x2="60889" y2="12000"/>
                              <a14:foregroundMark x1="60889" y1="12000" x2="92889" y2="56444"/>
                              <a14:foregroundMark x1="50222" y1="42667" x2="53778" y2="35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563" t="4621" r="3041" b="9649"/>
                <a:stretch/>
              </p:blipFill>
              <p:spPr>
                <a:xfrm>
                  <a:off x="2501982" y="2697055"/>
                  <a:ext cx="792089" cy="795176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7">
            <a:extLst>
              <a:ext uri="{FF2B5EF4-FFF2-40B4-BE49-F238E27FC236}">
                <a16:creationId xmlns:a16="http://schemas.microsoft.com/office/drawing/2014/main" id="{A0157638-85A2-828C-803F-25F80337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23556" name="Text Box 8">
            <a:extLst>
              <a:ext uri="{FF2B5EF4-FFF2-40B4-BE49-F238E27FC236}">
                <a16:creationId xmlns:a16="http://schemas.microsoft.com/office/drawing/2014/main" id="{E77C2698-CE3B-8950-AB9D-B8A588D6E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3568" name="Text Box 20">
            <a:extLst>
              <a:ext uri="{FF2B5EF4-FFF2-40B4-BE49-F238E27FC236}">
                <a16:creationId xmlns:a16="http://schemas.microsoft.com/office/drawing/2014/main" id="{0199EB1A-A9DE-35C0-262C-9BBECE2CE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423863"/>
            <a:ext cx="1400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88C9F-1580-26F3-570D-0AFEDDEB8715}"/>
              </a:ext>
            </a:extLst>
          </p:cNvPr>
          <p:cNvGrpSpPr/>
          <p:nvPr/>
        </p:nvGrpSpPr>
        <p:grpSpPr>
          <a:xfrm>
            <a:off x="0" y="-10357"/>
            <a:ext cx="9196989" cy="1218445"/>
            <a:chOff x="-36513" y="-15536"/>
            <a:chExt cx="9196989" cy="12184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42B81A-BB77-5FAA-1E1B-FAB27843BB3E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57FC8D-8EC1-E661-35F5-EE4882BCB48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ECBAD5B-4711-B22E-8EDE-47246280F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885" y="390035"/>
                <a:ext cx="5941418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BEAUTY &amp; PERSONAL CARE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437331B1-3B21-B32B-9102-30ACEE968E1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218445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D90D90-8419-3B83-4B72-31494A347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783" y="122268"/>
              <a:ext cx="1187116" cy="504056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9819CFB-17F9-56B0-AB4D-72B2BB099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891" y="595945"/>
              <a:ext cx="1805585" cy="19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A1D21339-42B3-0244-AD51-A1BF500B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CC0BABE-9219-ADC4-D1D0-D3F1E580F120}"/>
              </a:ext>
            </a:extLst>
          </p:cNvPr>
          <p:cNvGrpSpPr/>
          <p:nvPr/>
        </p:nvGrpSpPr>
        <p:grpSpPr>
          <a:xfrm>
            <a:off x="1025948" y="697759"/>
            <a:ext cx="3168352" cy="2310008"/>
            <a:chOff x="5004048" y="919535"/>
            <a:chExt cx="3168352" cy="2310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BFF05C-9FED-EB15-3422-440ABF5E0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20072" y="1497122"/>
              <a:ext cx="1172038" cy="1017706"/>
            </a:xfrm>
            <a:prstGeom prst="rect">
              <a:avLst/>
            </a:prstGeom>
          </p:spPr>
        </p:pic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DC47DC1B-7464-2FFE-8CCD-AC6D0730D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4048" y="2743768"/>
              <a:ext cx="3168352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r>
                <a:rPr kumimoji="0" lang="en-US" alt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PT. WAHANA KOSMETIKA INDONESIA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Skin Care &amp; Cosmetics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0B8B240-8AC4-164F-3DF0-1BA25CB11887}"/>
                </a:ext>
              </a:extLst>
            </p:cNvPr>
            <p:cNvGrpSpPr/>
            <p:nvPr/>
          </p:nvGrpSpPr>
          <p:grpSpPr>
            <a:xfrm>
              <a:off x="6300192" y="919535"/>
              <a:ext cx="1859253" cy="1791017"/>
              <a:chOff x="3970494" y="3065155"/>
              <a:chExt cx="1469237" cy="1395612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B30B7561-7782-381B-4984-3FFD5142C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0494" y="3065155"/>
                <a:ext cx="1395612" cy="1395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C114FAC1-6688-A414-D90A-7D0B6702D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4604" y="3820060"/>
                <a:ext cx="623266" cy="623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6" descr="AZARINE, AZARINE LIP TINT STRAWBERRY PIE | Watsons Indonesia">
                <a:extLst>
                  <a:ext uri="{FF2B5EF4-FFF2-40B4-BE49-F238E27FC236}">
                    <a16:creationId xmlns:a16="http://schemas.microsoft.com/office/drawing/2014/main" id="{C785AEAB-3A42-BB0C-CD9D-979E17469C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000" b="93750" l="10000" r="90000">
                            <a14:foregroundMark x1="26250" y1="8250" x2="38250" y2="7125"/>
                            <a14:foregroundMark x1="53750" y1="17750" x2="51625" y2="91375"/>
                            <a14:foregroundMark x1="70750" y1="91375" x2="72125" y2="60125"/>
                            <a14:foregroundMark x1="72125" y1="60125" x2="71875" y2="59375"/>
                            <a14:foregroundMark x1="49875" y1="81125" x2="52875" y2="56250"/>
                            <a14:foregroundMark x1="53125" y1="75000" x2="54375" y2="80125"/>
                            <a14:foregroundMark x1="26875" y1="92000" x2="37000" y2="93750"/>
                            <a14:foregroundMark x1="67375" y1="23625" x2="68000" y2="18000"/>
                            <a14:foregroundMark x1="66500" y1="24625" x2="68875" y2="33625"/>
                            <a14:foregroundMark x1="68875" y1="33625" x2="67625" y2="56000"/>
                            <a14:foregroundMark x1="67625" y1="21750" x2="67500" y2="17625"/>
                            <a14:foregroundMark x1="66250" y1="76250" x2="71750" y2="80750"/>
                            <a14:foregroundMark x1="55250" y1="90500" x2="58125" y2="51125"/>
                            <a14:foregroundMark x1="67750" y1="22250" x2="68375" y2="19250"/>
                            <a14:foregroundMark x1="70375" y1="79375" x2="72500" y2="6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2006" y="3802619"/>
                <a:ext cx="548087" cy="5480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90082D0-3890-6667-9804-A2BD85982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06185" y="3766799"/>
                <a:ext cx="633546" cy="633546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6413DD-C12A-3440-0672-5B266E37A205}"/>
              </a:ext>
            </a:extLst>
          </p:cNvPr>
          <p:cNvGrpSpPr/>
          <p:nvPr/>
        </p:nvGrpSpPr>
        <p:grpSpPr>
          <a:xfrm>
            <a:off x="4749629" y="1058505"/>
            <a:ext cx="3422771" cy="1931281"/>
            <a:chOff x="717181" y="2016509"/>
            <a:chExt cx="3422771" cy="193128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120EDAA-D8AB-F219-320F-61CD79ACD9D8}"/>
                </a:ext>
              </a:extLst>
            </p:cNvPr>
            <p:cNvGrpSpPr/>
            <p:nvPr/>
          </p:nvGrpSpPr>
          <p:grpSpPr>
            <a:xfrm>
              <a:off x="1341649" y="2016509"/>
              <a:ext cx="2173834" cy="1664683"/>
              <a:chOff x="1341649" y="2016509"/>
              <a:chExt cx="2173834" cy="166468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5FBE885-27DC-D111-240B-3CC8A36DF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91680" y="2942870"/>
                <a:ext cx="1440160" cy="738322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D6C9DFF-E5AC-26FB-53B1-43781B659D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963" b="20647"/>
              <a:stretch/>
            </p:blipFill>
            <p:spPr>
              <a:xfrm>
                <a:off x="1341649" y="2016509"/>
                <a:ext cx="2173834" cy="1160627"/>
              </a:xfrm>
              <a:prstGeom prst="rect">
                <a:avLst/>
              </a:prstGeom>
            </p:spPr>
          </p:pic>
        </p:grp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7ECCA713-A76D-3467-737C-34FFA9F5A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181" y="3495353"/>
              <a:ext cx="3422771" cy="45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r>
                <a:rPr kumimoji="0" lang="en-US" alt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PT. ROYAL PESONA INDONESIA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r>
                <a:rPr lang="en-US" altLang="en-US" sz="1200" dirty="0"/>
                <a:t>Skin Care &amp; Cosmetics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9BCA28C-868D-B980-E0F8-DD2D44D94A12}"/>
              </a:ext>
            </a:extLst>
          </p:cNvPr>
          <p:cNvGrpSpPr/>
          <p:nvPr/>
        </p:nvGrpSpPr>
        <p:grpSpPr>
          <a:xfrm>
            <a:off x="1011177" y="2961142"/>
            <a:ext cx="3235446" cy="1936232"/>
            <a:chOff x="2658516" y="3100430"/>
            <a:chExt cx="3235446" cy="19362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AA7BF1-AFE7-449A-C560-E72A9728C915}"/>
                </a:ext>
              </a:extLst>
            </p:cNvPr>
            <p:cNvGrpSpPr/>
            <p:nvPr/>
          </p:nvGrpSpPr>
          <p:grpSpPr>
            <a:xfrm>
              <a:off x="2658516" y="3100430"/>
              <a:ext cx="3235446" cy="1936232"/>
              <a:chOff x="4936954" y="2278690"/>
              <a:chExt cx="3235446" cy="193623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2BFF05C-9FED-EB15-3422-440ABF5E05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431" r="16608"/>
              <a:stretch/>
            </p:blipFill>
            <p:spPr>
              <a:xfrm>
                <a:off x="4936954" y="2670467"/>
                <a:ext cx="761356" cy="535119"/>
              </a:xfrm>
              <a:prstGeom prst="rect">
                <a:avLst/>
              </a:prstGeom>
            </p:spPr>
          </p:pic>
          <p:sp>
            <p:nvSpPr>
              <p:cNvPr id="25" name="Text Box 12">
                <a:extLst>
                  <a:ext uri="{FF2B5EF4-FFF2-40B4-BE49-F238E27FC236}">
                    <a16:creationId xmlns:a16="http://schemas.microsoft.com/office/drawing/2014/main" id="{DC47DC1B-7464-2FFE-8CCD-AC6D0730DD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4048" y="3729147"/>
                <a:ext cx="3168352" cy="485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/>
                </a:pPr>
                <a:r>
                  <a:rPr kumimoji="0" lang="en-US" alt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icrosoft YaHei" panose="020B0503020204020204" pitchFamily="34" charset="-122"/>
                    <a:cs typeface="+mn-cs"/>
                  </a:rPr>
                  <a:t>PT. SINERGI MULTI DISTRINDO</a:t>
                </a:r>
              </a:p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Pct val="100000"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Microsoft YaHei" panose="020B0503020204020204" pitchFamily="34" charset="-122"/>
                    <a:cs typeface="+mn-cs"/>
                  </a:rPr>
                  <a:t>Skin Care &amp; Cosmetics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3847F0A-AF6D-CAAC-A3CA-FEC2CDE245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692" b="24584"/>
              <a:stretch/>
            </p:blipFill>
            <p:spPr>
              <a:xfrm>
                <a:off x="5652120" y="2278690"/>
                <a:ext cx="2368908" cy="1059465"/>
              </a:xfrm>
              <a:prstGeom prst="rect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5E5C9E-F57E-890C-2A65-C7CC684BE06F}"/>
                </a:ext>
              </a:extLst>
            </p:cNvPr>
            <p:cNvGrpSpPr/>
            <p:nvPr/>
          </p:nvGrpSpPr>
          <p:grpSpPr>
            <a:xfrm>
              <a:off x="2915816" y="3759766"/>
              <a:ext cx="2483440" cy="817449"/>
              <a:chOff x="2921214" y="3768906"/>
              <a:chExt cx="2483440" cy="817449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D3E9825-F20D-8EE9-7B6F-85A3B71FC1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44" t="15962" b="14839"/>
              <a:stretch/>
            </p:blipFill>
            <p:spPr>
              <a:xfrm>
                <a:off x="3682046" y="3768906"/>
                <a:ext cx="1299712" cy="720080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BF743B95-93E1-2634-DF58-D76707DBCA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875" b="21875"/>
              <a:stretch/>
            </p:blipFill>
            <p:spPr>
              <a:xfrm>
                <a:off x="2921214" y="4061549"/>
                <a:ext cx="687879" cy="386932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EB479422-38BB-39FA-25CF-3B1D23C19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962" r="69640" b="14839"/>
              <a:stretch/>
            </p:blipFill>
            <p:spPr>
              <a:xfrm rot="2420126">
                <a:off x="4843011" y="3866275"/>
                <a:ext cx="561643" cy="720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205016-1CC8-F9E6-A599-DCDEDBA01B60}"/>
              </a:ext>
            </a:extLst>
          </p:cNvPr>
          <p:cNvGrpSpPr/>
          <p:nvPr/>
        </p:nvGrpSpPr>
        <p:grpSpPr>
          <a:xfrm>
            <a:off x="5148064" y="3204874"/>
            <a:ext cx="2575745" cy="1235144"/>
            <a:chOff x="5223098" y="3034766"/>
            <a:chExt cx="2575745" cy="1235144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491CC14D-E7FC-0B75-EECE-7AFF21F28B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50" r="28788"/>
            <a:stretch/>
          </p:blipFill>
          <p:spPr bwMode="auto">
            <a:xfrm>
              <a:off x="6372200" y="3034766"/>
              <a:ext cx="511283" cy="1227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oko Online Scora Official Store | Shopee Indonesia">
              <a:extLst>
                <a:ext uri="{FF2B5EF4-FFF2-40B4-BE49-F238E27FC236}">
                  <a16:creationId xmlns:a16="http://schemas.microsoft.com/office/drawing/2014/main" id="{522D20C2-566E-6A36-2308-737A3BD3C0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6" t="34885" r="8093" b="35144"/>
            <a:stretch/>
          </p:blipFill>
          <p:spPr bwMode="auto">
            <a:xfrm>
              <a:off x="5307725" y="3539525"/>
              <a:ext cx="729514" cy="267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A354B28-7484-2204-EEA0-11566B6EF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098" y="3779465"/>
              <a:ext cx="1242964" cy="452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5A706EA0-2478-175E-0D6C-DE6AC1216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7" t="4932" r="27555" b="5741"/>
            <a:stretch/>
          </p:blipFill>
          <p:spPr bwMode="auto">
            <a:xfrm>
              <a:off x="6849538" y="3066236"/>
              <a:ext cx="409423" cy="1195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BF526403-0061-1728-D01D-7B11850C85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8" r="21311" b="2474"/>
            <a:stretch/>
          </p:blipFill>
          <p:spPr bwMode="auto">
            <a:xfrm>
              <a:off x="7251833" y="3357688"/>
              <a:ext cx="547010" cy="912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9D19090-6A0A-D394-163B-009484B56A0E}"/>
              </a:ext>
            </a:extLst>
          </p:cNvPr>
          <p:cNvSpPr txBox="1"/>
          <p:nvPr/>
        </p:nvSpPr>
        <p:spPr>
          <a:xfrm>
            <a:off x="4820648" y="4406306"/>
            <a:ext cx="32807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r>
              <a:rPr kumimoji="0" lang="en-US" alt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PT. ORE INTERNATIONAL DISTRIBUTION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Skin Care</a:t>
            </a:r>
          </a:p>
        </p:txBody>
      </p:sp>
    </p:spTree>
    <p:extLst>
      <p:ext uri="{BB962C8B-B14F-4D97-AF65-F5344CB8AC3E}">
        <p14:creationId xmlns:p14="http://schemas.microsoft.com/office/powerpoint/2010/main" val="1732327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7">
            <a:extLst>
              <a:ext uri="{FF2B5EF4-FFF2-40B4-BE49-F238E27FC236}">
                <a16:creationId xmlns:a16="http://schemas.microsoft.com/office/drawing/2014/main" id="{A0157638-85A2-828C-803F-25F80337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23556" name="Text Box 8">
            <a:extLst>
              <a:ext uri="{FF2B5EF4-FFF2-40B4-BE49-F238E27FC236}">
                <a16:creationId xmlns:a16="http://schemas.microsoft.com/office/drawing/2014/main" id="{E77C2698-CE3B-8950-AB9D-B8A588D6E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3568" name="Text Box 20">
            <a:extLst>
              <a:ext uri="{FF2B5EF4-FFF2-40B4-BE49-F238E27FC236}">
                <a16:creationId xmlns:a16="http://schemas.microsoft.com/office/drawing/2014/main" id="{0199EB1A-A9DE-35C0-262C-9BBECE2CE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423863"/>
            <a:ext cx="1400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88C9F-1580-26F3-570D-0AFEDDEB8715}"/>
              </a:ext>
            </a:extLst>
          </p:cNvPr>
          <p:cNvGrpSpPr/>
          <p:nvPr/>
        </p:nvGrpSpPr>
        <p:grpSpPr>
          <a:xfrm>
            <a:off x="0" y="-10357"/>
            <a:ext cx="9196989" cy="1218445"/>
            <a:chOff x="-36513" y="-15536"/>
            <a:chExt cx="9196989" cy="12184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42B81A-BB77-5FAA-1E1B-FAB27843BB3E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57FC8D-8EC1-E661-35F5-EE4882BCB48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ECBAD5B-4711-B22E-8EDE-47246280F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885" y="390035"/>
                <a:ext cx="5941418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BEAUTY &amp; PERSONAL CARE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437331B1-3B21-B32B-9102-30ACEE968E1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218445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D90D90-8419-3B83-4B72-31494A347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783" y="122268"/>
              <a:ext cx="1187116" cy="504056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9819CFB-17F9-56B0-AB4D-72B2BB099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891" y="595945"/>
              <a:ext cx="1805585" cy="19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A1D21339-42B3-0244-AD51-A1BF500B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9CC3497-D094-7C3C-0F79-6D217F79C41D}"/>
              </a:ext>
            </a:extLst>
          </p:cNvPr>
          <p:cNvGrpSpPr/>
          <p:nvPr/>
        </p:nvGrpSpPr>
        <p:grpSpPr>
          <a:xfrm>
            <a:off x="2519772" y="974718"/>
            <a:ext cx="4104456" cy="2016792"/>
            <a:chOff x="395536" y="3085800"/>
            <a:chExt cx="3422771" cy="1649455"/>
          </a:xfrm>
        </p:grpSpPr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8CC20C8F-E3D4-EF4C-89B8-31E9F1353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6" y="4282818"/>
              <a:ext cx="3422771" cy="45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FCL INTERNASIONAL INDONESIA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Skin Care &amp; Cosmetics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5CA5151-24E8-7F1B-995A-A66FD156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813" y="3518001"/>
              <a:ext cx="900249" cy="41246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383B3BE-7718-95FE-C282-C3923E370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812" y="3085800"/>
              <a:ext cx="934844" cy="46213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CC83582-C1B8-D86D-4B54-63FE0D5D7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0813" y="3880546"/>
              <a:ext cx="934843" cy="462130"/>
            </a:xfrm>
            <a:prstGeom prst="rect">
              <a:avLst/>
            </a:prstGeom>
          </p:spPr>
        </p:pic>
        <p:pic>
          <p:nvPicPr>
            <p:cNvPr id="1030" name="Picture 6" descr="Pinkflash L01 Lasting Matte Lipcream - PK05 - Raena Beauty | Platform  Reseller and Dropship Kecantikan Terbesar Di Indonesia">
              <a:extLst>
                <a:ext uri="{FF2B5EF4-FFF2-40B4-BE49-F238E27FC236}">
                  <a16:creationId xmlns:a16="http://schemas.microsoft.com/office/drawing/2014/main" id="{BE5B468C-2713-E65C-588F-E69EABCB34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604" t="19919" r="21787"/>
            <a:stretch/>
          </p:blipFill>
          <p:spPr bwMode="auto">
            <a:xfrm>
              <a:off x="1580535" y="3578702"/>
              <a:ext cx="471185" cy="678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CD2A22-A468-739B-A08F-4716E2E5E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752" t="20283" r="3877" b="8232"/>
            <a:stretch/>
          </p:blipFill>
          <p:spPr>
            <a:xfrm>
              <a:off x="1998856" y="3590126"/>
              <a:ext cx="777155" cy="63585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C4025C-23C8-0D69-56C7-9DD0AA713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06" t="19248" r="6329" b="9463"/>
            <a:stretch/>
          </p:blipFill>
          <p:spPr>
            <a:xfrm>
              <a:off x="2737816" y="3798971"/>
              <a:ext cx="542457" cy="4426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1F91C2-1804-DF69-185E-79A7072C1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00" b="95200" l="10000" r="90000">
                          <a14:foregroundMark x1="53429" y1="32933" x2="49429" y2="16533"/>
                          <a14:foregroundMark x1="46000" y1="36533" x2="38857" y2="20400"/>
                          <a14:foregroundMark x1="38857" y1="20400" x2="49714" y2="9333"/>
                          <a14:foregroundMark x1="49714" y1="9333" x2="70571" y2="40267"/>
                          <a14:foregroundMark x1="44571" y1="6800" x2="56000" y2="6000"/>
                          <a14:foregroundMark x1="27143" y1="92400" x2="76857" y2="91200"/>
                          <a14:foregroundMark x1="76857" y1="91200" x2="80857" y2="91200"/>
                          <a14:foregroundMark x1="54857" y1="95200" x2="71714" y2="9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3848" y="3578118"/>
              <a:ext cx="328860" cy="7047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ECFAD1-8BBA-211F-64DE-8150AF9A0965}"/>
              </a:ext>
            </a:extLst>
          </p:cNvPr>
          <p:cNvGrpSpPr/>
          <p:nvPr/>
        </p:nvGrpSpPr>
        <p:grpSpPr>
          <a:xfrm>
            <a:off x="2519772" y="3178269"/>
            <a:ext cx="4104456" cy="1814148"/>
            <a:chOff x="326972" y="3409907"/>
            <a:chExt cx="3804505" cy="1445777"/>
          </a:xfrm>
        </p:grpSpPr>
        <p:sp>
          <p:nvSpPr>
            <p:cNvPr id="29705" name="Text Box 17">
              <a:extLst>
                <a:ext uri="{FF2B5EF4-FFF2-40B4-BE49-F238E27FC236}">
                  <a16:creationId xmlns:a16="http://schemas.microsoft.com/office/drawing/2014/main" id="{E509901B-D1E4-42EC-B5F3-8E0AD5FDD4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4381022"/>
              <a:ext cx="3294063" cy="474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BEAUTY SOURCE INDONESIA (SANIYE)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Cosmetics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12787D6-5A46-72CB-2759-9936E0D2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26972" y="3409907"/>
              <a:ext cx="910154" cy="7810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711" name="Picture 6">
              <a:extLst>
                <a:ext uri="{FF2B5EF4-FFF2-40B4-BE49-F238E27FC236}">
                  <a16:creationId xmlns:a16="http://schemas.microsoft.com/office/drawing/2014/main" id="{1E8EB58E-3A77-AEB5-DC5E-EF638BE71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077" y="3409908"/>
              <a:ext cx="28194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8259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7">
            <a:extLst>
              <a:ext uri="{FF2B5EF4-FFF2-40B4-BE49-F238E27FC236}">
                <a16:creationId xmlns:a16="http://schemas.microsoft.com/office/drawing/2014/main" id="{A0157638-85A2-828C-803F-25F80337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23556" name="Text Box 8">
            <a:extLst>
              <a:ext uri="{FF2B5EF4-FFF2-40B4-BE49-F238E27FC236}">
                <a16:creationId xmlns:a16="http://schemas.microsoft.com/office/drawing/2014/main" id="{E77C2698-CE3B-8950-AB9D-B8A588D6E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3568" name="Text Box 20">
            <a:extLst>
              <a:ext uri="{FF2B5EF4-FFF2-40B4-BE49-F238E27FC236}">
                <a16:creationId xmlns:a16="http://schemas.microsoft.com/office/drawing/2014/main" id="{0199EB1A-A9DE-35C0-262C-9BBECE2CE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423863"/>
            <a:ext cx="1400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88C9F-1580-26F3-570D-0AFEDDEB8715}"/>
              </a:ext>
            </a:extLst>
          </p:cNvPr>
          <p:cNvGrpSpPr/>
          <p:nvPr/>
        </p:nvGrpSpPr>
        <p:grpSpPr>
          <a:xfrm>
            <a:off x="0" y="-10357"/>
            <a:ext cx="9196989" cy="1218445"/>
            <a:chOff x="-36513" y="-15536"/>
            <a:chExt cx="9196989" cy="12184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42B81A-BB77-5FAA-1E1B-FAB27843BB3E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57FC8D-8EC1-E661-35F5-EE4882BCB48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ECBAD5B-4711-B22E-8EDE-47246280F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885" y="390035"/>
                <a:ext cx="5941418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BEAUTY &amp; PERSONAL CARE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437331B1-3B21-B32B-9102-30ACEE968E1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218445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D90D90-8419-3B83-4B72-31494A347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783" y="122268"/>
              <a:ext cx="1187116" cy="504056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9819CFB-17F9-56B0-AB4D-72B2BB099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891" y="595945"/>
              <a:ext cx="1805585" cy="19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A1D21339-42B3-0244-AD51-A1BF500B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CBE65C1-0099-570F-8D3F-4EDBABA8A84E}"/>
              </a:ext>
            </a:extLst>
          </p:cNvPr>
          <p:cNvGrpSpPr/>
          <p:nvPr/>
        </p:nvGrpSpPr>
        <p:grpSpPr>
          <a:xfrm>
            <a:off x="1101621" y="1999655"/>
            <a:ext cx="3326363" cy="1968516"/>
            <a:chOff x="337916" y="1159271"/>
            <a:chExt cx="3081956" cy="1949860"/>
          </a:xfrm>
        </p:grpSpPr>
        <p:sp>
          <p:nvSpPr>
            <p:cNvPr id="23571" name="Text Box 23">
              <a:extLst>
                <a:ext uri="{FF2B5EF4-FFF2-40B4-BE49-F238E27FC236}">
                  <a16:creationId xmlns:a16="http://schemas.microsoft.com/office/drawing/2014/main" id="{39A6136F-3D24-6788-876E-088150E8B2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16" y="2683656"/>
              <a:ext cx="3081956" cy="42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BERDIKARI PUTRA JAYA SEJAHTERA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Hair Color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6BDC06-DC7C-CBE7-48D6-E2B538248298}"/>
                </a:ext>
              </a:extLst>
            </p:cNvPr>
            <p:cNvGrpSpPr/>
            <p:nvPr/>
          </p:nvGrpSpPr>
          <p:grpSpPr>
            <a:xfrm>
              <a:off x="591576" y="1159271"/>
              <a:ext cx="2129214" cy="1416448"/>
              <a:chOff x="591576" y="1159271"/>
              <a:chExt cx="2129214" cy="14164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66751C0-AADF-DC20-86F5-8709664AC7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78" t="12284" r="17877" b="13631"/>
              <a:stretch/>
            </p:blipFill>
            <p:spPr>
              <a:xfrm>
                <a:off x="1348209" y="1159271"/>
                <a:ext cx="1101118" cy="12980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D85C2E3-D735-8612-A303-FC95296298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78" t="12284" r="17877" b="13631"/>
              <a:stretch/>
            </p:blipFill>
            <p:spPr>
              <a:xfrm>
                <a:off x="1619672" y="1277672"/>
                <a:ext cx="1101118" cy="129804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B49DF09-B3CE-00FA-D407-B41DF213A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7" t="36849" r="52934" b="38643"/>
              <a:stretch/>
            </p:blipFill>
            <p:spPr>
              <a:xfrm>
                <a:off x="591576" y="1610354"/>
                <a:ext cx="798047" cy="812955"/>
              </a:xfrm>
              <a:prstGeom prst="ellipse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94567-AB9B-B988-0300-D41629A3D75E}"/>
              </a:ext>
            </a:extLst>
          </p:cNvPr>
          <p:cNvGrpSpPr/>
          <p:nvPr/>
        </p:nvGrpSpPr>
        <p:grpSpPr>
          <a:xfrm>
            <a:off x="4624234" y="2204614"/>
            <a:ext cx="3029876" cy="1789239"/>
            <a:chOff x="4149239" y="3193323"/>
            <a:chExt cx="2807255" cy="1772282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E008DFB6-B924-999D-E835-924AACCD00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32" b="38261"/>
            <a:stretch/>
          </p:blipFill>
          <p:spPr bwMode="auto">
            <a:xfrm>
              <a:off x="4149239" y="3514464"/>
              <a:ext cx="1628537" cy="363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ED57A534-17E8-F7C6-5497-7E2F980F1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057" y="4497672"/>
              <a:ext cx="2357437" cy="467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HOYU INDONESIA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dirty="0"/>
                <a:t>Hair Color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9B33B3-B4D8-C8DE-3ACE-7997D9B74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8950" t="5741" r="28924" b="6502"/>
            <a:stretch/>
          </p:blipFill>
          <p:spPr>
            <a:xfrm>
              <a:off x="6346367" y="3212859"/>
              <a:ext cx="569398" cy="1240225"/>
            </a:xfrm>
            <a:prstGeom prst="rect">
              <a:avLst/>
            </a:prstGeom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900BBC2C-E2E7-48FE-1B90-300A21813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084" y="3193323"/>
              <a:ext cx="606108" cy="1247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E4B5F8-FCA3-2C47-4FB0-889296604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14" b="19475"/>
            <a:stretch/>
          </p:blipFill>
          <p:spPr>
            <a:xfrm>
              <a:off x="5033562" y="3867106"/>
              <a:ext cx="1006310" cy="6018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7D4656-5B2F-18DC-98A1-C8BE3EB72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3562" y="3269930"/>
              <a:ext cx="612471" cy="293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308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947AB65-54D7-0157-4279-EA28A94230CE}"/>
              </a:ext>
            </a:extLst>
          </p:cNvPr>
          <p:cNvGrpSpPr/>
          <p:nvPr/>
        </p:nvGrpSpPr>
        <p:grpSpPr>
          <a:xfrm>
            <a:off x="4860032" y="3241246"/>
            <a:ext cx="3306711" cy="1638729"/>
            <a:chOff x="4662810" y="1272909"/>
            <a:chExt cx="3605473" cy="1786788"/>
          </a:xfrm>
        </p:grpSpPr>
        <p:sp>
          <p:nvSpPr>
            <p:cNvPr id="32770" name="Text Box 6">
              <a:extLst>
                <a:ext uri="{FF2B5EF4-FFF2-40B4-BE49-F238E27FC236}">
                  <a16:creationId xmlns:a16="http://schemas.microsoft.com/office/drawing/2014/main" id="{AB98FD79-5CE5-F396-3443-2F54CDDC33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2810" y="2607260"/>
              <a:ext cx="3605473" cy="45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ENZYM BIOTEKNOLOGI INTERNUSA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Mouth Care</a:t>
              </a:r>
            </a:p>
          </p:txBody>
        </p:sp>
        <p:pic>
          <p:nvPicPr>
            <p:cNvPr id="32779" name="Picture 3">
              <a:extLst>
                <a:ext uri="{FF2B5EF4-FFF2-40B4-BE49-F238E27FC236}">
                  <a16:creationId xmlns:a16="http://schemas.microsoft.com/office/drawing/2014/main" id="{EBC5D38A-84A4-2BD2-AF1B-80631A69B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775" y="1272909"/>
              <a:ext cx="822325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Picture 18">
              <a:extLst>
                <a:ext uri="{FF2B5EF4-FFF2-40B4-BE49-F238E27FC236}">
                  <a16:creationId xmlns:a16="http://schemas.microsoft.com/office/drawing/2014/main" id="{49D50280-FC4E-76B6-1361-78501906CB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998"/>
            <a:stretch/>
          </p:blipFill>
          <p:spPr bwMode="auto">
            <a:xfrm>
              <a:off x="6084713" y="1492346"/>
              <a:ext cx="1871663" cy="925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 descr="Pasta Gigi Enzim, Atasi Masalah Gigi dan Mulut Keluarga ...">
              <a:extLst>
                <a:ext uri="{FF2B5EF4-FFF2-40B4-BE49-F238E27FC236}">
                  <a16:creationId xmlns:a16="http://schemas.microsoft.com/office/drawing/2014/main" id="{5731B61F-C803-6EE6-CE49-91480F5E7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7371" y="2155461"/>
              <a:ext cx="1101631" cy="34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555" name="Text Box 7">
            <a:extLst>
              <a:ext uri="{FF2B5EF4-FFF2-40B4-BE49-F238E27FC236}">
                <a16:creationId xmlns:a16="http://schemas.microsoft.com/office/drawing/2014/main" id="{A0157638-85A2-828C-803F-25F80337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23556" name="Text Box 8">
            <a:extLst>
              <a:ext uri="{FF2B5EF4-FFF2-40B4-BE49-F238E27FC236}">
                <a16:creationId xmlns:a16="http://schemas.microsoft.com/office/drawing/2014/main" id="{E77C2698-CE3B-8950-AB9D-B8A588D6E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3568" name="Text Box 20">
            <a:extLst>
              <a:ext uri="{FF2B5EF4-FFF2-40B4-BE49-F238E27FC236}">
                <a16:creationId xmlns:a16="http://schemas.microsoft.com/office/drawing/2014/main" id="{0199EB1A-A9DE-35C0-262C-9BBECE2CE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423863"/>
            <a:ext cx="1400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88C9F-1580-26F3-570D-0AFEDDEB8715}"/>
              </a:ext>
            </a:extLst>
          </p:cNvPr>
          <p:cNvGrpSpPr/>
          <p:nvPr/>
        </p:nvGrpSpPr>
        <p:grpSpPr>
          <a:xfrm>
            <a:off x="0" y="-10357"/>
            <a:ext cx="9196989" cy="1218445"/>
            <a:chOff x="-36513" y="-15536"/>
            <a:chExt cx="9196989" cy="12184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42B81A-BB77-5FAA-1E1B-FAB27843BB3E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57FC8D-8EC1-E661-35F5-EE4882BCB48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ECBAD5B-4711-B22E-8EDE-47246280F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885" y="390035"/>
                <a:ext cx="5941418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BEAUTY &amp; PERSONAL CARE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437331B1-3B21-B32B-9102-30ACEE968E1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218445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D90D90-8419-3B83-4B72-31494A347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783" y="122268"/>
              <a:ext cx="1187116" cy="504056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9819CFB-17F9-56B0-AB4D-72B2BB099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891" y="595945"/>
              <a:ext cx="1805585" cy="19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A1D21339-42B3-0244-AD51-A1BF500B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500AC6-257C-21E1-6338-1384D681024B}"/>
              </a:ext>
            </a:extLst>
          </p:cNvPr>
          <p:cNvGrpSpPr/>
          <p:nvPr/>
        </p:nvGrpSpPr>
        <p:grpSpPr>
          <a:xfrm>
            <a:off x="4754612" y="926548"/>
            <a:ext cx="3252495" cy="1985351"/>
            <a:chOff x="1619672" y="1796739"/>
            <a:chExt cx="3546359" cy="2164728"/>
          </a:xfrm>
        </p:grpSpPr>
        <p:sp>
          <p:nvSpPr>
            <p:cNvPr id="32775" name="Text Box 17">
              <a:extLst>
                <a:ext uri="{FF2B5EF4-FFF2-40B4-BE49-F238E27FC236}">
                  <a16:creationId xmlns:a16="http://schemas.microsoft.com/office/drawing/2014/main" id="{166BF947-7E9A-04B2-6F12-ABA4187FF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3688" y="3486805"/>
              <a:ext cx="3294062" cy="474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CITRA USAHA LAMINDO 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Accessories and Personal Care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1BF510-9257-46A7-4E26-8BABAD5BFD94}"/>
                </a:ext>
              </a:extLst>
            </p:cNvPr>
            <p:cNvGrpSpPr/>
            <p:nvPr/>
          </p:nvGrpSpPr>
          <p:grpSpPr>
            <a:xfrm>
              <a:off x="1619672" y="1796739"/>
              <a:ext cx="3546359" cy="1627746"/>
              <a:chOff x="279357" y="2789924"/>
              <a:chExt cx="3546359" cy="1627746"/>
            </a:xfrm>
          </p:grpSpPr>
          <p:pic>
            <p:nvPicPr>
              <p:cNvPr id="32781" name="Picture 25">
                <a:extLst>
                  <a:ext uri="{FF2B5EF4-FFF2-40B4-BE49-F238E27FC236}">
                    <a16:creationId xmlns:a16="http://schemas.microsoft.com/office/drawing/2014/main" id="{EA2B44BF-EEBA-4201-FE3C-19E4775B13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52" r="44888"/>
              <a:stretch>
                <a:fillRect/>
              </a:stretch>
            </p:blipFill>
            <p:spPr bwMode="auto">
              <a:xfrm>
                <a:off x="279357" y="3544053"/>
                <a:ext cx="1255476" cy="873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9878E97-528E-483C-E0D6-0EE31ACE18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500" b="16936"/>
              <a:stretch/>
            </p:blipFill>
            <p:spPr>
              <a:xfrm>
                <a:off x="1050883" y="2789924"/>
                <a:ext cx="2168154" cy="1508257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11212ED-C064-DE21-CD8C-E07F13B4CFEF}"/>
                  </a:ext>
                </a:extLst>
              </p:cNvPr>
              <p:cNvGrpSpPr/>
              <p:nvPr/>
            </p:nvGrpSpPr>
            <p:grpSpPr>
              <a:xfrm>
                <a:off x="1901374" y="3401316"/>
                <a:ext cx="1924342" cy="967034"/>
                <a:chOff x="1504164" y="2974488"/>
                <a:chExt cx="2663825" cy="1428750"/>
              </a:xfrm>
            </p:grpSpPr>
            <p:pic>
              <p:nvPicPr>
                <p:cNvPr id="32782" name="Picture 27">
                  <a:extLst>
                    <a:ext uri="{FF2B5EF4-FFF2-40B4-BE49-F238E27FC236}">
                      <a16:creationId xmlns:a16="http://schemas.microsoft.com/office/drawing/2014/main" id="{F1F40DCC-8E0D-3788-E38D-0D9245883E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7264" y="3792050"/>
                  <a:ext cx="552450" cy="552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83" name="Picture 29">
                  <a:extLst>
                    <a:ext uri="{FF2B5EF4-FFF2-40B4-BE49-F238E27FC236}">
                      <a16:creationId xmlns:a16="http://schemas.microsoft.com/office/drawing/2014/main" id="{BD4AE383-F31A-C3BE-4E84-8CBA6D8153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9830" t="11116" r="9074" b="13116"/>
                <a:stretch>
                  <a:fillRect/>
                </a:stretch>
              </p:blipFill>
              <p:spPr bwMode="auto">
                <a:xfrm>
                  <a:off x="3015464" y="3820625"/>
                  <a:ext cx="508000" cy="473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84" name="Picture 31">
                  <a:extLst>
                    <a:ext uri="{FF2B5EF4-FFF2-40B4-BE49-F238E27FC236}">
                      <a16:creationId xmlns:a16="http://schemas.microsoft.com/office/drawing/2014/main" id="{855E3F48-8827-DC6A-83EA-7A122B5A73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8201" t="3995" r="27290" b="2437"/>
                <a:stretch>
                  <a:fillRect/>
                </a:stretch>
              </p:blipFill>
              <p:spPr bwMode="auto">
                <a:xfrm>
                  <a:off x="2909102" y="2974488"/>
                  <a:ext cx="358775" cy="7540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85" name="Picture 33">
                  <a:extLst>
                    <a:ext uri="{FF2B5EF4-FFF2-40B4-BE49-F238E27FC236}">
                      <a16:creationId xmlns:a16="http://schemas.microsoft.com/office/drawing/2014/main" id="{3072DC61-0BE6-A900-0141-2469D4C76B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2021" t="1707" r="16364" b="977"/>
                <a:stretch>
                  <a:fillRect/>
                </a:stretch>
              </p:blipFill>
              <p:spPr bwMode="auto">
                <a:xfrm>
                  <a:off x="2655102" y="3166575"/>
                  <a:ext cx="288925" cy="576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86" name="Picture 35">
                  <a:extLst>
                    <a:ext uri="{FF2B5EF4-FFF2-40B4-BE49-F238E27FC236}">
                      <a16:creationId xmlns:a16="http://schemas.microsoft.com/office/drawing/2014/main" id="{27723964-01AF-4B7D-F082-52F564B1DBB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7550" t="6017" r="5872" b="6641"/>
                <a:stretch>
                  <a:fillRect/>
                </a:stretch>
              </p:blipFill>
              <p:spPr bwMode="auto">
                <a:xfrm>
                  <a:off x="1504164" y="3147525"/>
                  <a:ext cx="584200" cy="5905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87" name="Picture 37">
                  <a:extLst>
                    <a:ext uri="{FF2B5EF4-FFF2-40B4-BE49-F238E27FC236}">
                      <a16:creationId xmlns:a16="http://schemas.microsoft.com/office/drawing/2014/main" id="{C5947964-E76F-7C15-2037-5A97E7F1AB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5638" t="4584" r="36816" b="6738"/>
                <a:stretch>
                  <a:fillRect/>
                </a:stretch>
              </p:blipFill>
              <p:spPr bwMode="auto">
                <a:xfrm>
                  <a:off x="2105827" y="3074500"/>
                  <a:ext cx="231775" cy="668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88" name="Picture 39">
                  <a:extLst>
                    <a:ext uri="{FF2B5EF4-FFF2-40B4-BE49-F238E27FC236}">
                      <a16:creationId xmlns:a16="http://schemas.microsoft.com/office/drawing/2014/main" id="{6391CAA2-79BC-2C33-6C2D-BFDC569EFAC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50157" t="32327" r="33624" b="24422"/>
                <a:stretch>
                  <a:fillRect/>
                </a:stretch>
              </p:blipFill>
              <p:spPr bwMode="auto">
                <a:xfrm>
                  <a:off x="2799564" y="3755538"/>
                  <a:ext cx="215900" cy="576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89" name="Picture 41">
                  <a:extLst>
                    <a:ext uri="{FF2B5EF4-FFF2-40B4-BE49-F238E27FC236}">
                      <a16:creationId xmlns:a16="http://schemas.microsoft.com/office/drawing/2014/main" id="{CD56A857-230A-9C62-7148-A26B3B82D6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591" t="4176" r="3706" b="14726"/>
                <a:stretch>
                  <a:fillRect/>
                </a:stretch>
              </p:blipFill>
              <p:spPr bwMode="auto">
                <a:xfrm>
                  <a:off x="2091539" y="3777763"/>
                  <a:ext cx="728663" cy="6254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90" name="Picture 43">
                  <a:extLst>
                    <a:ext uri="{FF2B5EF4-FFF2-40B4-BE49-F238E27FC236}">
                      <a16:creationId xmlns:a16="http://schemas.microsoft.com/office/drawing/2014/main" id="{0919D26A-BBB6-4052-9099-AE49B24A39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540" t="17825" r="6940" b="19954"/>
                <a:stretch>
                  <a:fillRect/>
                </a:stretch>
              </p:blipFill>
              <p:spPr bwMode="auto">
                <a:xfrm>
                  <a:off x="3239302" y="3082438"/>
                  <a:ext cx="928687" cy="6683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91" name="Picture 45">
                  <a:extLst>
                    <a:ext uri="{FF2B5EF4-FFF2-40B4-BE49-F238E27FC236}">
                      <a16:creationId xmlns:a16="http://schemas.microsoft.com/office/drawing/2014/main" id="{89C5131F-90E7-3580-1421-F1D63B4958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1" t="27042" r="80605" b="22469"/>
                <a:stretch>
                  <a:fillRect/>
                </a:stretch>
              </p:blipFill>
              <p:spPr bwMode="auto">
                <a:xfrm>
                  <a:off x="2372527" y="3142763"/>
                  <a:ext cx="228600" cy="6000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92" name="Picture 51">
                  <a:extLst>
                    <a:ext uri="{FF2B5EF4-FFF2-40B4-BE49-F238E27FC236}">
                      <a16:creationId xmlns:a16="http://schemas.microsoft.com/office/drawing/2014/main" id="{0255E75D-3383-258E-B2AE-79731F25734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8015" t="4903" r="10361"/>
                <a:stretch>
                  <a:fillRect/>
                </a:stretch>
              </p:blipFill>
              <p:spPr bwMode="auto">
                <a:xfrm>
                  <a:off x="1504164" y="3776175"/>
                  <a:ext cx="314325" cy="5603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793" name="Picture 53">
                  <a:extLst>
                    <a:ext uri="{FF2B5EF4-FFF2-40B4-BE49-F238E27FC236}">
                      <a16:creationId xmlns:a16="http://schemas.microsoft.com/office/drawing/2014/main" id="{6708E894-D4CB-EDD8-2109-989331DE49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29311" t="1076" r="31401" b="1076"/>
                <a:stretch>
                  <a:fillRect/>
                </a:stretch>
              </p:blipFill>
              <p:spPr bwMode="auto">
                <a:xfrm>
                  <a:off x="1874052" y="3741250"/>
                  <a:ext cx="231775" cy="577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F407C7-0D70-A5B0-C538-E4FBFE17E68E}"/>
              </a:ext>
            </a:extLst>
          </p:cNvPr>
          <p:cNvGrpSpPr/>
          <p:nvPr/>
        </p:nvGrpSpPr>
        <p:grpSpPr>
          <a:xfrm>
            <a:off x="938446" y="869133"/>
            <a:ext cx="2907279" cy="2138634"/>
            <a:chOff x="6199188" y="1146175"/>
            <a:chExt cx="2792412" cy="2014668"/>
          </a:xfrm>
        </p:grpSpPr>
        <p:sp>
          <p:nvSpPr>
            <p:cNvPr id="23563" name="Text Box 15">
              <a:extLst>
                <a:ext uri="{FF2B5EF4-FFF2-40B4-BE49-F238E27FC236}">
                  <a16:creationId xmlns:a16="http://schemas.microsoft.com/office/drawing/2014/main" id="{417CA951-983D-D388-22F1-F2007D3DB9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5575" y="2676655"/>
              <a:ext cx="2349500" cy="484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ERA VENTURA INDONESIA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Shower Cream, Body Lotion</a:t>
              </a:r>
            </a:p>
          </p:txBody>
        </p:sp>
        <p:pic>
          <p:nvPicPr>
            <p:cNvPr id="23565" name="Picture 17">
              <a:extLst>
                <a:ext uri="{FF2B5EF4-FFF2-40B4-BE49-F238E27FC236}">
                  <a16:creationId xmlns:a16="http://schemas.microsoft.com/office/drawing/2014/main" id="{CFC177D9-99C8-64A1-891E-8C9F53AD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9188" y="1146175"/>
              <a:ext cx="2792412" cy="1554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4A12D5-4AD6-1723-0E9D-7996C1A35D08}"/>
              </a:ext>
            </a:extLst>
          </p:cNvPr>
          <p:cNvGrpSpPr/>
          <p:nvPr/>
        </p:nvGrpSpPr>
        <p:grpSpPr>
          <a:xfrm>
            <a:off x="899592" y="3056352"/>
            <a:ext cx="3113891" cy="1834855"/>
            <a:chOff x="5004047" y="2055221"/>
            <a:chExt cx="3513438" cy="2070288"/>
          </a:xfrm>
        </p:grpSpPr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0AA9103A-94D3-CAA0-9C31-108632141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4047" y="3655839"/>
              <a:ext cx="3513438" cy="469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SEKAWAN KOSMETIK WASANTARA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Skin Care &amp; Body Care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211D59E-C548-C4C3-A8D2-6E99D60BDD4A}"/>
                </a:ext>
              </a:extLst>
            </p:cNvPr>
            <p:cNvGrpSpPr/>
            <p:nvPr/>
          </p:nvGrpSpPr>
          <p:grpSpPr>
            <a:xfrm>
              <a:off x="5227414" y="2055221"/>
              <a:ext cx="2668588" cy="1573283"/>
              <a:chOff x="5348912" y="2178619"/>
              <a:chExt cx="2668588" cy="1573283"/>
            </a:xfrm>
          </p:grpSpPr>
          <p:pic>
            <p:nvPicPr>
              <p:cNvPr id="17" name="Picture 5">
                <a:extLst>
                  <a:ext uri="{FF2B5EF4-FFF2-40B4-BE49-F238E27FC236}">
                    <a16:creationId xmlns:a16="http://schemas.microsoft.com/office/drawing/2014/main" id="{29BAEBA7-2C62-7F29-0BD4-1A3EABBED4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8912" y="2178619"/>
                <a:ext cx="2668588" cy="124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7">
                <a:extLst>
                  <a:ext uri="{FF2B5EF4-FFF2-40B4-BE49-F238E27FC236}">
                    <a16:creationId xmlns:a16="http://schemas.microsoft.com/office/drawing/2014/main" id="{E55AF555-9262-961B-D9F9-BC4806FB18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6752" y="3383602"/>
                <a:ext cx="1646237" cy="368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16708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A729226-4F59-5726-D72D-C2D31F77DB9C}"/>
              </a:ext>
            </a:extLst>
          </p:cNvPr>
          <p:cNvGrpSpPr/>
          <p:nvPr/>
        </p:nvGrpSpPr>
        <p:grpSpPr>
          <a:xfrm>
            <a:off x="762977" y="1355873"/>
            <a:ext cx="3163321" cy="1391242"/>
            <a:chOff x="2464185" y="3425438"/>
            <a:chExt cx="3422771" cy="1505349"/>
          </a:xfrm>
        </p:grpSpPr>
        <p:sp>
          <p:nvSpPr>
            <p:cNvPr id="53" name="Text Box 6">
              <a:extLst>
                <a:ext uri="{FF2B5EF4-FFF2-40B4-BE49-F238E27FC236}">
                  <a16:creationId xmlns:a16="http://schemas.microsoft.com/office/drawing/2014/main" id="{2EC05B19-D9A4-D51F-704B-17A2773E0F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4185" y="4478350"/>
              <a:ext cx="3422771" cy="45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r>
                <a:rPr kumimoji="0" lang="en-US" alt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PT. PRISKILA PRIMA MAKMUR 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Personal Care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85013EB-81C0-F731-8573-41185AB86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0032" y="3924441"/>
              <a:ext cx="1105967" cy="57141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9DF3112-B069-AC36-0737-411EB0320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517" t="38827" r="12558" b="37828"/>
            <a:stretch/>
          </p:blipFill>
          <p:spPr>
            <a:xfrm>
              <a:off x="2526046" y="3557380"/>
              <a:ext cx="1152131" cy="363825"/>
            </a:xfrm>
            <a:prstGeom prst="rect">
              <a:avLst/>
            </a:prstGeom>
          </p:spPr>
        </p:pic>
        <p:pic>
          <p:nvPicPr>
            <p:cNvPr id="1026" name="Picture 2" descr="CASABLANCA MEN'S GROOMING | Sugar &amp; Cream | A Beautiful Life Deserves a  Beautiful Home">
              <a:extLst>
                <a:ext uri="{FF2B5EF4-FFF2-40B4-BE49-F238E27FC236}">
                  <a16:creationId xmlns:a16="http://schemas.microsoft.com/office/drawing/2014/main" id="{A29BD5ED-BE76-6870-8E66-43603BBDC9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6317"/>
            <a:stretch/>
          </p:blipFill>
          <p:spPr bwMode="auto">
            <a:xfrm>
              <a:off x="3681988" y="3425438"/>
              <a:ext cx="2129508" cy="1052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555" name="Text Box 7">
            <a:extLst>
              <a:ext uri="{FF2B5EF4-FFF2-40B4-BE49-F238E27FC236}">
                <a16:creationId xmlns:a16="http://schemas.microsoft.com/office/drawing/2014/main" id="{A0157638-85A2-828C-803F-25F80337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23556" name="Text Box 8">
            <a:extLst>
              <a:ext uri="{FF2B5EF4-FFF2-40B4-BE49-F238E27FC236}">
                <a16:creationId xmlns:a16="http://schemas.microsoft.com/office/drawing/2014/main" id="{E77C2698-CE3B-8950-AB9D-B8A588D6E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3568" name="Text Box 20">
            <a:extLst>
              <a:ext uri="{FF2B5EF4-FFF2-40B4-BE49-F238E27FC236}">
                <a16:creationId xmlns:a16="http://schemas.microsoft.com/office/drawing/2014/main" id="{0199EB1A-A9DE-35C0-262C-9BBECE2CE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423863"/>
            <a:ext cx="1400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88C9F-1580-26F3-570D-0AFEDDEB8715}"/>
              </a:ext>
            </a:extLst>
          </p:cNvPr>
          <p:cNvGrpSpPr/>
          <p:nvPr/>
        </p:nvGrpSpPr>
        <p:grpSpPr>
          <a:xfrm>
            <a:off x="0" y="-10357"/>
            <a:ext cx="9196989" cy="1218445"/>
            <a:chOff x="-36513" y="-15536"/>
            <a:chExt cx="9196989" cy="12184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42B81A-BB77-5FAA-1E1B-FAB27843BB3E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57FC8D-8EC1-E661-35F5-EE4882BCB48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ECBAD5B-4711-B22E-8EDE-47246280F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885" y="390035"/>
                <a:ext cx="5941418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BEAUTY &amp; PERSONAL CARE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437331B1-3B21-B32B-9102-30ACEE968E1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218445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D90D90-8419-3B83-4B72-31494A347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783" y="122268"/>
              <a:ext cx="1187116" cy="504056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9819CFB-17F9-56B0-AB4D-72B2BB099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891" y="595945"/>
              <a:ext cx="1805585" cy="19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A1D21339-42B3-0244-AD51-A1BF500B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1BE5941-8EEF-82AE-052B-100F18B8BAFA}"/>
              </a:ext>
            </a:extLst>
          </p:cNvPr>
          <p:cNvGrpSpPr/>
          <p:nvPr/>
        </p:nvGrpSpPr>
        <p:grpSpPr>
          <a:xfrm>
            <a:off x="4932040" y="3256980"/>
            <a:ext cx="3063257" cy="1406681"/>
            <a:chOff x="4903259" y="3449003"/>
            <a:chExt cx="3063257" cy="140668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3B716D-0794-0F23-C11A-FAC927BB5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3358" y1="33615" x2="25891" y2="26948"/>
                          <a14:foregroundMark x1="27486" y1="31268" x2="29456" y2="27418"/>
                          <a14:foregroundMark x1="40525" y1="33521" x2="39118" y2="29014"/>
                          <a14:foregroundMark x1="51313" y1="36244" x2="55722" y2="32958"/>
                          <a14:foregroundMark x1="19981" y1="35211" x2="23921" y2="27042"/>
                          <a14:foregroundMark x1="33865" y1="37746" x2="39775" y2="28826"/>
                          <a14:foregroundMark x1="39775" y1="28826" x2="43433" y2="37559"/>
                          <a14:foregroundMark x1="47467" y1="39531" x2="51313" y2="31080"/>
                          <a14:foregroundMark x1="51313" y1="31080" x2="56848" y2="40094"/>
                          <a14:foregroundMark x1="56848" y1="40094" x2="56848" y2="40376"/>
                          <a14:foregroundMark x1="60225" y1="38873" x2="62383" y2="29671"/>
                          <a14:foregroundMark x1="62383" y1="29671" x2="69887" y2="36150"/>
                          <a14:foregroundMark x1="69887" y1="36150" x2="70169" y2="36901"/>
                          <a14:foregroundMark x1="62383" y1="30704" x2="69606" y2="36620"/>
                          <a14:foregroundMark x1="69606" y1="36620" x2="69606" y2="36901"/>
                          <a14:foregroundMark x1="69512" y1="34836" x2="68293" y2="29390"/>
                          <a14:foregroundMark x1="69981" y1="33521" x2="69794" y2="29014"/>
                          <a14:foregroundMark x1="73734" y1="36432" x2="74484" y2="27136"/>
                          <a14:foregroundMark x1="74484" y1="27136" x2="83490" y2="29390"/>
                          <a14:foregroundMark x1="83490" y1="29390" x2="75141" y2="33897"/>
                          <a14:foregroundMark x1="75141" y1="33897" x2="75516" y2="30610"/>
                          <a14:foregroundMark x1="81520" y1="36338" x2="82364" y2="28169"/>
                          <a14:foregroundMark x1="82458" y1="29014" x2="83114" y2="26761"/>
                          <a14:foregroundMark x1="81895" y1="80657" x2="83208" y2="80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404" t="23825" r="13191" b="10410"/>
            <a:stretch/>
          </p:blipFill>
          <p:spPr>
            <a:xfrm>
              <a:off x="6300192" y="3502066"/>
              <a:ext cx="868265" cy="746647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67CFA5A-100A-9707-3B06-D0FB38AEB01D}"/>
                </a:ext>
              </a:extLst>
            </p:cNvPr>
            <p:cNvGrpSpPr/>
            <p:nvPr/>
          </p:nvGrpSpPr>
          <p:grpSpPr>
            <a:xfrm>
              <a:off x="4903259" y="3449003"/>
              <a:ext cx="3063257" cy="1406681"/>
              <a:chOff x="5017480" y="3463301"/>
              <a:chExt cx="3063257" cy="140668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BA25E81-BAD2-4F4C-8F5B-4254DCBAD1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373" b="89573" l="1925" r="92397">
                            <a14:foregroundMark x1="19249" y1="38705" x2="30221" y2="24013"/>
                            <a14:foregroundMark x1="29163" y1="43760" x2="30414" y2="31912"/>
                            <a14:foregroundMark x1="30414" y1="31912" x2="32724" y2="24013"/>
                            <a14:foregroundMark x1="34360" y1="40284" x2="35707" y2="18325"/>
                            <a14:foregroundMark x1="35707" y1="18325" x2="35611" y2="18009"/>
                            <a14:foregroundMark x1="22233" y1="39494" x2="30029" y2="49921"/>
                            <a14:foregroundMark x1="22233" y1="51501" x2="14341" y2="42812"/>
                            <a14:foregroundMark x1="14341" y1="42812" x2="13474" y2="34281"/>
                            <a14:foregroundMark x1="13090" y1="55292" x2="12801" y2="37125"/>
                            <a14:foregroundMark x1="12801" y1="37125" x2="13763" y2="57030"/>
                            <a14:foregroundMark x1="12416" y1="42812" x2="12127" y2="30490"/>
                            <a14:foregroundMark x1="12127" y1="30490" x2="12416" y2="29700"/>
                            <a14:foregroundMark x1="14437" y1="73460" x2="8855" y2="56714"/>
                            <a14:foregroundMark x1="8855" y1="56714" x2="2310" y2="61295"/>
                            <a14:foregroundMark x1="2310" y1="61295" x2="2021" y2="64455"/>
                            <a14:foregroundMark x1="12897" y1="74882" x2="5871" y2="71880"/>
                            <a14:foregroundMark x1="5871" y1="71880" x2="2021" y2="67615"/>
                            <a14:foregroundMark x1="90857" y1="76303" x2="92397" y2="64139"/>
                            <a14:foregroundMark x1="92397" y1="64139" x2="91145" y2="44708"/>
                            <a14:foregroundMark x1="65003" y1="10919" x2="64797" y2="10911"/>
                            <a14:foregroundMark x1="82098" y1="11532" x2="66434" y2="10970"/>
                            <a14:foregroundMark x1="59577" y1="19747" x2="52743" y2="18167"/>
                            <a14:foregroundMark x1="63905" y1="16156" x2="64196" y2="16114"/>
                            <a14:foregroundMark x1="58710" y1="16904" x2="63822" y2="16168"/>
                            <a14:foregroundMark x1="60828" y1="16746" x2="64293" y2="15324"/>
                            <a14:foregroundMark x1="12608" y1="29068" x2="28200" y2="15640"/>
                            <a14:foregroundMark x1="28200" y1="15640" x2="40231" y2="10585"/>
                            <a14:foregroundMark x1="40231" y1="10585" x2="17902" y2="8373"/>
                            <a14:foregroundMark x1="17902" y1="8373" x2="11935" y2="11058"/>
                            <a14:foregroundMark x1="11935" y1="11058" x2="11935" y2="29068"/>
                            <a14:foregroundMark x1="17517" y1="67457" x2="21367" y2="65877"/>
                            <a14:foregroundMark x1="20789" y1="65087" x2="18094" y2="64139"/>
                            <a14:foregroundMark x1="21174" y1="61927" x2="20308" y2="62085"/>
                            <a14:backgroundMark x1="64389" y1="11848" x2="64389" y2="11848"/>
                            <a14:backgroundMark x1="64485" y1="10742" x2="64100" y2="11532"/>
                            <a14:backgroundMark x1="65159" y1="13744" x2="65255" y2="9637"/>
                            <a14:backgroundMark x1="65736" y1="15640" x2="65448" y2="9479"/>
                            <a14:backgroundMark x1="65351" y1="11690" x2="65929" y2="12006"/>
                            <a14:backgroundMark x1="65351" y1="12796" x2="64774" y2="116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853" t="8012" r="33820" b="17524"/>
              <a:stretch/>
            </p:blipFill>
            <p:spPr>
              <a:xfrm>
                <a:off x="7243408" y="3620350"/>
                <a:ext cx="837329" cy="686580"/>
              </a:xfrm>
              <a:prstGeom prst="rect">
                <a:avLst/>
              </a:prstGeom>
            </p:spPr>
          </p:pic>
          <p:sp>
            <p:nvSpPr>
              <p:cNvPr id="31" name="Text Box 19">
                <a:extLst>
                  <a:ext uri="{FF2B5EF4-FFF2-40B4-BE49-F238E27FC236}">
                    <a16:creationId xmlns:a16="http://schemas.microsoft.com/office/drawing/2014/main" id="{A2E409C5-4FC8-06E5-092C-4D952B2E8E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64088" y="4395319"/>
                <a:ext cx="2567001" cy="474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u="sng" dirty="0"/>
                  <a:t>PT. EASTON KALERIS INDONESIA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100" dirty="0"/>
                  <a:t>Personal Care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CCEF8DC-DF97-E7C4-9536-8A411C588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17480" y="3463301"/>
                <a:ext cx="1018163" cy="1018163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AA592EB4-FE26-1413-C0F0-71CD932B89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4231" l="10000" r="90000">
                            <a14:foregroundMark x1="34630" y1="46923" x2="36111" y2="33942"/>
                            <a14:foregroundMark x1="36111" y1="33942" x2="34259" y2="31635"/>
                            <a14:foregroundMark x1="37315" y1="45673" x2="43796" y2="45577"/>
                            <a14:foregroundMark x1="51296" y1="44423" x2="71019" y2="40962"/>
                            <a14:foregroundMark x1="71019" y1="40962" x2="72870" y2="56923"/>
                            <a14:foregroundMark x1="72870" y1="56923" x2="69444" y2="70673"/>
                            <a14:foregroundMark x1="69444" y1="70673" x2="70926" y2="85962"/>
                            <a14:foregroundMark x1="70926" y1="85962" x2="56852" y2="91250"/>
                            <a14:foregroundMark x1="56852" y1="91250" x2="49815" y2="91250"/>
                            <a14:foregroundMark x1="73056" y1="85577" x2="74537" y2="57115"/>
                            <a14:foregroundMark x1="57963" y1="35000" x2="66852" y2="35962"/>
                            <a14:foregroundMark x1="75833" y1="87500" x2="75556" y2="84231"/>
                            <a14:foregroundMark x1="35556" y1="75481" x2="37037" y2="59327"/>
                            <a14:foregroundMark x1="37037" y1="59327" x2="29907" y2="44135"/>
                            <a14:foregroundMark x1="42130" y1="42885" x2="32407" y2="42788"/>
                            <a14:foregroundMark x1="32407" y1="42788" x2="26759" y2="52115"/>
                            <a14:foregroundMark x1="26155" y1="71388" x2="25741" y2="84615"/>
                            <a14:foregroundMark x1="26759" y1="52115" x2="26249" y2="68403"/>
                            <a14:foregroundMark x1="25741" y1="84615" x2="29722" y2="93077"/>
                            <a14:foregroundMark x1="29722" y1="93077" x2="39815" y2="94231"/>
                            <a14:foregroundMark x1="39815" y1="94231" x2="44630" y2="63846"/>
                            <a14:backgroundMark x1="22685" y1="86923" x2="26481" y2="67692"/>
                            <a14:backgroundMark x1="25741" y1="85192" x2="26019" y2="72500"/>
                            <a14:backgroundMark x1="41204" y1="98077" x2="55370" y2="95000"/>
                            <a14:backgroundMark x1="45278" y1="94904" x2="46389" y2="93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589" t="23441" r="21347" b="2474"/>
              <a:stretch/>
            </p:blipFill>
            <p:spPr>
              <a:xfrm>
                <a:off x="6851334" y="3585756"/>
                <a:ext cx="565836" cy="746648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999AFB9-22E1-61CB-C837-0EB3C5289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302" b="98977" l="10000" r="91944">
                            <a14:foregroundMark x1="64074" y1="92651" x2="78796" y2="91628"/>
                            <a14:foregroundMark x1="69722" y1="45674" x2="66852" y2="43442"/>
                            <a14:foregroundMark x1="88056" y1="18884" x2="90463" y2="16930"/>
                            <a14:foregroundMark x1="53519" y1="54419" x2="49167" y2="29209"/>
                            <a14:foregroundMark x1="49167" y1="29209" x2="45093" y2="23349"/>
                            <a14:foregroundMark x1="51111" y1="53767" x2="43056" y2="49674"/>
                            <a14:foregroundMark x1="54167" y1="49674" x2="60370" y2="42047"/>
                            <a14:foregroundMark x1="50926" y1="47907" x2="51019" y2="91814"/>
                            <a14:foregroundMark x1="51019" y1="91814" x2="55556" y2="95256"/>
                            <a14:foregroundMark x1="70648" y1="63070" x2="70648" y2="38326"/>
                            <a14:foregroundMark x1="70648" y1="38326" x2="71481" y2="36372"/>
                            <a14:foregroundMark x1="65278" y1="58791" x2="72870" y2="36093"/>
                            <a14:foregroundMark x1="72870" y1="36093" x2="67870" y2="52372"/>
                            <a14:foregroundMark x1="82222" y1="89395" x2="82778" y2="82512"/>
                            <a14:foregroundMark x1="84815" y1="62233" x2="90833" y2="51163"/>
                            <a14:foregroundMark x1="91667" y1="45860" x2="89444" y2="35535"/>
                            <a14:foregroundMark x1="91481" y1="43256" x2="92037" y2="35907"/>
                            <a14:foregroundMark x1="89815" y1="53395" x2="92037" y2="43256"/>
                            <a14:foregroundMark x1="60370" y1="95907" x2="79167" y2="9897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24" t="10415"/>
              <a:stretch/>
            </p:blipFill>
            <p:spPr>
              <a:xfrm>
                <a:off x="5940152" y="3510168"/>
                <a:ext cx="565836" cy="74664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443E53A-C313-F71C-8795-3448B33C5B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0000" b="90000" l="10000" r="90000">
                            <a14:foregroundMark x1="28598" y1="42817" x2="29633" y2="31623"/>
                            <a14:foregroundMark x1="29633" y1="31623" x2="41769" y2="27799"/>
                            <a14:foregroundMark x1="41769" y1="27799" x2="47789" y2="35914"/>
                            <a14:foregroundMark x1="47789" y1="35914" x2="49483" y2="42537"/>
                            <a14:foregroundMark x1="33678" y1="72295" x2="43368" y2="72388"/>
                            <a14:foregroundMark x1="27846" y1="84049" x2="40357" y2="85354"/>
                            <a14:foregroundMark x1="40357" y1="85354" x2="49389" y2="84328"/>
                            <a14:foregroundMark x1="29633" y1="86660" x2="48918" y2="87966"/>
                            <a14:foregroundMark x1="55221" y1="86101" x2="71119" y2="87687"/>
                            <a14:foregroundMark x1="71119" y1="87687" x2="76576" y2="86381"/>
                            <a14:foregroundMark x1="53151" y1="86101" x2="63500" y2="89272"/>
                            <a14:foregroundMark x1="63500" y1="89272" x2="64064" y2="89272"/>
                            <a14:foregroundMark x1="59266" y1="88153" x2="60207" y2="88993"/>
                            <a14:foregroundMark x1="57949" y1="88060" x2="54468" y2="85821"/>
                            <a14:foregroundMark x1="74506" y1="84888" x2="77140" y2="73974"/>
                            <a14:foregroundMark x1="77516" y1="84888" x2="75917" y2="82183"/>
                            <a14:foregroundMark x1="77140" y1="83396" x2="77422" y2="72948"/>
                            <a14:foregroundMark x1="77422" y1="72948" x2="77328" y2="85448"/>
                            <a14:foregroundMark x1="77328" y1="85448" x2="77705" y2="86381"/>
                            <a14:foregroundMark x1="77799" y1="86847" x2="78551" y2="76213"/>
                            <a14:foregroundMark x1="77046" y1="75280" x2="77422" y2="71549"/>
                            <a14:foregroundMark x1="26058" y1="71455" x2="26529" y2="77799"/>
                            <a14:foregroundMark x1="26435" y1="77612" x2="26717" y2="69776"/>
                            <a14:foregroundMark x1="27187" y1="75187" x2="25588" y2="682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6035" t="23441" r="21723" b="8065"/>
              <a:stretch/>
            </p:blipFill>
            <p:spPr>
              <a:xfrm>
                <a:off x="6385286" y="3877901"/>
                <a:ext cx="324483" cy="429029"/>
              </a:xfrm>
              <a:prstGeom prst="rect">
                <a:avLst/>
              </a:prstGeom>
            </p:spPr>
          </p:pic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23E9D2E-AF2C-6046-654B-344B3D2E5B0F}"/>
              </a:ext>
            </a:extLst>
          </p:cNvPr>
          <p:cNvGrpSpPr/>
          <p:nvPr/>
        </p:nvGrpSpPr>
        <p:grpSpPr>
          <a:xfrm>
            <a:off x="4932040" y="1136588"/>
            <a:ext cx="3097930" cy="1673164"/>
            <a:chOff x="4860032" y="3066981"/>
            <a:chExt cx="3019951" cy="1642694"/>
          </a:xfrm>
        </p:grpSpPr>
        <p:sp>
          <p:nvSpPr>
            <p:cNvPr id="43" name="Text Box 6">
              <a:extLst>
                <a:ext uri="{FF2B5EF4-FFF2-40B4-BE49-F238E27FC236}">
                  <a16:creationId xmlns:a16="http://schemas.microsoft.com/office/drawing/2014/main" id="{896AC9F9-4F05-BFC2-2428-9001ABF17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0900" y="4257238"/>
              <a:ext cx="2270643" cy="45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AROMA PRIMA LIVINDO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Personal Care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8317878-B307-399A-11B4-3596DF7B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0032" y="3469921"/>
              <a:ext cx="1080120" cy="55708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ED454ED-45E7-1151-AB39-3CF23D08F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2160" y="3066981"/>
              <a:ext cx="1867823" cy="1158999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B8FE309-D6C2-39BA-9A1B-06034D714B6D}"/>
              </a:ext>
            </a:extLst>
          </p:cNvPr>
          <p:cNvGrpSpPr/>
          <p:nvPr/>
        </p:nvGrpSpPr>
        <p:grpSpPr>
          <a:xfrm>
            <a:off x="931624" y="3067184"/>
            <a:ext cx="2826026" cy="1497174"/>
            <a:chOff x="490499" y="1281642"/>
            <a:chExt cx="3422771" cy="181331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6842CAB-29B9-035E-5331-F16428087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443" y="1477352"/>
              <a:ext cx="1017706" cy="1017706"/>
            </a:xfrm>
            <a:prstGeom prst="rect">
              <a:avLst/>
            </a:prstGeom>
          </p:spPr>
        </p:pic>
        <p:sp>
          <p:nvSpPr>
            <p:cNvPr id="50" name="Text Box 6">
              <a:extLst>
                <a:ext uri="{FF2B5EF4-FFF2-40B4-BE49-F238E27FC236}">
                  <a16:creationId xmlns:a16="http://schemas.microsoft.com/office/drawing/2014/main" id="{7ECCA713-A76D-3467-737C-34FFA9F5A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499" y="2642523"/>
              <a:ext cx="3422771" cy="45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r>
                <a:rPr kumimoji="0" lang="en-US" alt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PT. GRIFFIN PRIMA ABADI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 panose="020B0503020204020204" pitchFamily="34" charset="-122"/>
                  <a:cs typeface="+mn-cs"/>
                </a:rPr>
                <a:t>Personal Care</a:t>
              </a:r>
            </a:p>
          </p:txBody>
        </p:sp>
        <p:pic>
          <p:nvPicPr>
            <p:cNvPr id="51" name="Picture 2" descr="Evangeline Eau De Parfume Sakura Series 100ml (All Varian) - Black">
              <a:extLst>
                <a:ext uri="{FF2B5EF4-FFF2-40B4-BE49-F238E27FC236}">
                  <a16:creationId xmlns:a16="http://schemas.microsoft.com/office/drawing/2014/main" id="{76ADCEDA-966D-ECEB-063D-ADFB4C149A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screen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5571" r="92429">
                          <a14:foregroundMark x1="15143" y1="80151" x2="11571" y2="17580"/>
                          <a14:foregroundMark x1="11571" y1="17580" x2="15714" y2="10586"/>
                          <a14:foregroundMark x1="10000" y1="52363" x2="10143" y2="27410"/>
                          <a14:foregroundMark x1="5857" y1="53119" x2="6286" y2="28355"/>
                          <a14:foregroundMark x1="11429" y1="19471" x2="16571" y2="19471"/>
                          <a14:foregroundMark x1="12714" y1="14367" x2="12000" y2="8885"/>
                          <a14:foregroundMark x1="14286" y1="8885" x2="10143" y2="5671"/>
                          <a14:foregroundMark x1="10000" y1="8318" x2="15429" y2="7183"/>
                          <a14:foregroundMark x1="24571" y1="21928" x2="25857" y2="16824"/>
                          <a14:foregroundMark x1="28429" y1="26276" x2="27143" y2="24386"/>
                          <a14:foregroundMark x1="24571" y1="14556" x2="28429" y2="25898"/>
                          <a14:foregroundMark x1="26857" y1="11909" x2="29429" y2="22873"/>
                          <a14:foregroundMark x1="25143" y1="14556" x2="25000" y2="12665"/>
                          <a14:foregroundMark x1="40143" y1="30435" x2="41429" y2="19660"/>
                          <a14:foregroundMark x1="40429" y1="30624" x2="40286" y2="20038"/>
                          <a14:foregroundMark x1="45000" y1="30057" x2="42714" y2="17202"/>
                          <a14:foregroundMark x1="64571" y1="39319" x2="70286" y2="35917"/>
                          <a14:foregroundMark x1="69429" y1="28166" x2="70857" y2="26654"/>
                          <a14:foregroundMark x1="70286" y1="27221" x2="70286" y2="27032"/>
                          <a14:foregroundMark x1="69000" y1="26654" x2="69143" y2="12854"/>
                          <a14:foregroundMark x1="82571" y1="25142" x2="92571" y2="56522"/>
                          <a14:foregroundMark x1="92571" y1="56522" x2="88000" y2="83743"/>
                          <a14:foregroundMark x1="88000" y1="83743" x2="87286" y2="84121"/>
                          <a14:foregroundMark x1="82571" y1="25331" x2="82714" y2="11531"/>
                          <a14:foregroundMark x1="87000" y1="23819" x2="87429" y2="22495"/>
                          <a14:foregroundMark x1="35429" y1="36484" x2="41857" y2="36673"/>
                          <a14:foregroundMark x1="37571" y1="21928" x2="40000" y2="20227"/>
                          <a14:foregroundMark x1="40857" y1="22306" x2="39286" y2="16635"/>
                          <a14:foregroundMark x1="39714" y1="21928" x2="39429" y2="16635"/>
                          <a14:foregroundMark x1="38714" y1="19282" x2="43857" y2="16068"/>
                          <a14:foregroundMark x1="37857" y1="17202" x2="44286" y2="15501"/>
                          <a14:foregroundMark x1="38429" y1="16635" x2="41000" y2="15690"/>
                          <a14:foregroundMark x1="39000" y1="16635" x2="39286" y2="15690"/>
                          <a14:foregroundMark x1="38571" y1="17013" x2="38429" y2="16068"/>
                          <a14:foregroundMark x1="38286" y1="17769" x2="38429" y2="16446"/>
                          <a14:foregroundMark x1="38286" y1="16446" x2="38571" y2="14745"/>
                          <a14:foregroundMark x1="37857" y1="17391" x2="38000" y2="16257"/>
                          <a14:foregroundMark x1="39143" y1="16446" x2="43143" y2="16824"/>
                          <a14:backgroundMark x1="45000" y1="13989" x2="45429" y2="13800"/>
                          <a14:backgroundMark x1="38429" y1="15312" x2="38714" y2="15312"/>
                          <a14:backgroundMark x1="38143" y1="15312" x2="38286" y2="15312"/>
                          <a14:backgroundMark x1="36714" y1="15690" x2="38143" y2="15312"/>
                          <a14:backgroundMark x1="45000" y1="32136" x2="45000" y2="24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76149" y="1281642"/>
              <a:ext cx="1721129" cy="130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0532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7">
            <a:extLst>
              <a:ext uri="{FF2B5EF4-FFF2-40B4-BE49-F238E27FC236}">
                <a16:creationId xmlns:a16="http://schemas.microsoft.com/office/drawing/2014/main" id="{A0157638-85A2-828C-803F-25F80337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23556" name="Text Box 8">
            <a:extLst>
              <a:ext uri="{FF2B5EF4-FFF2-40B4-BE49-F238E27FC236}">
                <a16:creationId xmlns:a16="http://schemas.microsoft.com/office/drawing/2014/main" id="{E77C2698-CE3B-8950-AB9D-B8A588D6E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3568" name="Text Box 20">
            <a:extLst>
              <a:ext uri="{FF2B5EF4-FFF2-40B4-BE49-F238E27FC236}">
                <a16:creationId xmlns:a16="http://schemas.microsoft.com/office/drawing/2014/main" id="{0199EB1A-A9DE-35C0-262C-9BBECE2CE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423863"/>
            <a:ext cx="14001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88C9F-1580-26F3-570D-0AFEDDEB8715}"/>
              </a:ext>
            </a:extLst>
          </p:cNvPr>
          <p:cNvGrpSpPr/>
          <p:nvPr/>
        </p:nvGrpSpPr>
        <p:grpSpPr>
          <a:xfrm>
            <a:off x="0" y="-10357"/>
            <a:ext cx="9196989" cy="1218445"/>
            <a:chOff x="-36513" y="-15536"/>
            <a:chExt cx="9196989" cy="12184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42B81A-BB77-5FAA-1E1B-FAB27843BB3E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D57FC8D-8EC1-E661-35F5-EE4882BCB48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8ECBAD5B-4711-B22E-8EDE-47246280FA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885" y="390035"/>
                <a:ext cx="5941418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BEAUTY &amp; PERSONAL CARE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437331B1-3B21-B32B-9102-30ACEE968E1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218445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D90D90-8419-3B83-4B72-31494A347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6783" y="122268"/>
              <a:ext cx="1187116" cy="504056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39819CFB-17F9-56B0-AB4D-72B2BB099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4891" y="595945"/>
              <a:ext cx="1805585" cy="197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2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2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9" name="Picture 4">
            <a:extLst>
              <a:ext uri="{FF2B5EF4-FFF2-40B4-BE49-F238E27FC236}">
                <a16:creationId xmlns:a16="http://schemas.microsoft.com/office/drawing/2014/main" id="{A1D21339-42B3-0244-AD51-A1BF500B1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6212EC-26AA-E49D-6B2A-2E62BB35704F}"/>
              </a:ext>
            </a:extLst>
          </p:cNvPr>
          <p:cNvGrpSpPr/>
          <p:nvPr/>
        </p:nvGrpSpPr>
        <p:grpSpPr>
          <a:xfrm>
            <a:off x="2336507" y="1783631"/>
            <a:ext cx="4470985" cy="2088232"/>
            <a:chOff x="5047906" y="1273384"/>
            <a:chExt cx="3422771" cy="1598650"/>
          </a:xfrm>
        </p:grpSpPr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6235EC59-C78F-2E12-36B4-11DF05B4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7906" y="2419597"/>
              <a:ext cx="3422771" cy="45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WIREHE SUKSES BERSAMA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 err="1"/>
                <a:t>Softlenses</a:t>
              </a:r>
              <a:endParaRPr lang="en-US" altLang="en-US" sz="1100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B36C3D7-13DC-0240-33D2-2B75BDE6E2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8844"/>
            <a:stretch/>
          </p:blipFill>
          <p:spPr bwMode="auto">
            <a:xfrm>
              <a:off x="7073345" y="1524298"/>
              <a:ext cx="1068249" cy="878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A8F118A-A906-1336-7AC9-E209912D4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861" r="53565"/>
            <a:stretch/>
          </p:blipFill>
          <p:spPr>
            <a:xfrm>
              <a:off x="6759292" y="1273384"/>
              <a:ext cx="392614" cy="110429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C4A64C9-841B-3396-D4BB-16444A10B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2992" y="1603200"/>
              <a:ext cx="1553391" cy="6411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662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2">
            <a:extLst>
              <a:ext uri="{FF2B5EF4-FFF2-40B4-BE49-F238E27FC236}">
                <a16:creationId xmlns:a16="http://schemas.microsoft.com/office/drawing/2014/main" id="{58BFECCC-9E9C-6AC5-BA9B-3B1D41D27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297113"/>
            <a:ext cx="21431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ADA6717-C77F-2CE7-5AEC-FC3296CCF51C}"/>
              </a:ext>
            </a:extLst>
          </p:cNvPr>
          <p:cNvGrpSpPr/>
          <p:nvPr/>
        </p:nvGrpSpPr>
        <p:grpSpPr>
          <a:xfrm>
            <a:off x="1114422" y="2909888"/>
            <a:ext cx="2332037" cy="1704975"/>
            <a:chOff x="1114422" y="2909888"/>
            <a:chExt cx="2332037" cy="1704975"/>
          </a:xfrm>
        </p:grpSpPr>
        <p:sp>
          <p:nvSpPr>
            <p:cNvPr id="25604" name="Text Box 3">
              <a:extLst>
                <a:ext uri="{FF2B5EF4-FFF2-40B4-BE49-F238E27FC236}">
                  <a16:creationId xmlns:a16="http://schemas.microsoft.com/office/drawing/2014/main" id="{AF5DA0F6-2FAE-6708-6105-4DD0C668E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4134" y="4256088"/>
              <a:ext cx="1851025" cy="35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ETERCON PHARMA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Baby Care</a:t>
              </a:r>
            </a:p>
          </p:txBody>
        </p:sp>
        <p:pic>
          <p:nvPicPr>
            <p:cNvPr id="25612" name="Picture 14">
              <a:extLst>
                <a:ext uri="{FF2B5EF4-FFF2-40B4-BE49-F238E27FC236}">
                  <a16:creationId xmlns:a16="http://schemas.microsoft.com/office/drawing/2014/main" id="{72D9B89F-0073-A1FC-6F7F-E15D08227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422" y="2909888"/>
              <a:ext cx="2332037" cy="1385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E88185-3D9A-9C4F-849B-3E4ED6CB2432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8271FF1-B350-79CB-798E-60819263CC08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B88C3D1-D11E-CEBF-76AB-692A7A1D233D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Text Box 3">
                <a:extLst>
                  <a:ext uri="{FF2B5EF4-FFF2-40B4-BE49-F238E27FC236}">
                    <a16:creationId xmlns:a16="http://schemas.microsoft.com/office/drawing/2014/main" id="{FE8775D3-A13C-BABA-E0AA-9C603D52D6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5509369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BABY, MOMS &amp; KIDS</a:t>
                </a:r>
              </a:p>
            </p:txBody>
          </p:sp>
        </p:grp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0F6B4547-AFD9-6937-4C96-6447BA909481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1CA34ACD-BD11-6BBB-228F-A545F3EEB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31694C85-1D33-E070-0C48-EC3516EE6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7972FF-671B-C9B0-622B-0492F2478A15}"/>
              </a:ext>
            </a:extLst>
          </p:cNvPr>
          <p:cNvGrpSpPr/>
          <p:nvPr/>
        </p:nvGrpSpPr>
        <p:grpSpPr>
          <a:xfrm>
            <a:off x="4466311" y="1161985"/>
            <a:ext cx="3057802" cy="1606577"/>
            <a:chOff x="640495" y="3305023"/>
            <a:chExt cx="3057802" cy="1606577"/>
          </a:xfrm>
        </p:grpSpPr>
        <p:sp>
          <p:nvSpPr>
            <p:cNvPr id="5" name="Text Box 19">
              <a:extLst>
                <a:ext uri="{FF2B5EF4-FFF2-40B4-BE49-F238E27FC236}">
                  <a16:creationId xmlns:a16="http://schemas.microsoft.com/office/drawing/2014/main" id="{DE2191AC-8CFD-32C7-71BF-F26C8BCAA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7486" y="4436937"/>
              <a:ext cx="2309813" cy="47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ANUGERAH SEJATI LARAS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Baby Care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DF6602-8482-A8BF-393D-DD0B4E9EC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495" y="3544784"/>
              <a:ext cx="1368152" cy="67519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2BA445-5581-554B-6C84-05CD923547B5}"/>
                </a:ext>
              </a:extLst>
            </p:cNvPr>
            <p:cNvGrpSpPr/>
            <p:nvPr/>
          </p:nvGrpSpPr>
          <p:grpSpPr>
            <a:xfrm>
              <a:off x="2110653" y="3305023"/>
              <a:ext cx="1587644" cy="1114728"/>
              <a:chOff x="4352508" y="3223791"/>
              <a:chExt cx="1587644" cy="111472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987162C-762E-6F89-F3C7-D87FDF6F602B}"/>
                  </a:ext>
                </a:extLst>
              </p:cNvPr>
              <p:cNvGrpSpPr/>
              <p:nvPr/>
            </p:nvGrpSpPr>
            <p:grpSpPr>
              <a:xfrm>
                <a:off x="4352508" y="3223791"/>
                <a:ext cx="1081576" cy="1025849"/>
                <a:chOff x="3880446" y="3235004"/>
                <a:chExt cx="1081576" cy="1025849"/>
              </a:xfrm>
            </p:grpSpPr>
            <p:pic>
              <p:nvPicPr>
                <p:cNvPr id="18" name="Picture 2" descr="Jual Yunikon Antibacterial Baby Wipes 20s di Seller Yunikon Indonesia  Official Store - Laksana, Kab. Tangerang | Blibli">
                  <a:extLst>
                    <a:ext uri="{FF2B5EF4-FFF2-40B4-BE49-F238E27FC236}">
                      <a16:creationId xmlns:a16="http://schemas.microsoft.com/office/drawing/2014/main" id="{3485E632-691B-64BD-B265-8EF5C5548A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1038" r="31111"/>
                <a:stretch/>
              </p:blipFill>
              <p:spPr bwMode="auto">
                <a:xfrm rot="19630658">
                  <a:off x="3880446" y="3282207"/>
                  <a:ext cx="553149" cy="9561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4" descr="Yunikon">
                  <a:extLst>
                    <a:ext uri="{FF2B5EF4-FFF2-40B4-BE49-F238E27FC236}">
                      <a16:creationId xmlns:a16="http://schemas.microsoft.com/office/drawing/2014/main" id="{9CDCEE61-F8F0-A71F-500D-BE542E6A1A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2222" b="96000" l="21778" r="77778">
                              <a14:foregroundMark x1="24444" y1="97778" x2="38667" y2="33778"/>
                              <a14:foregroundMark x1="38667" y1="33778" x2="37333" y2="5778"/>
                              <a14:foregroundMark x1="57333" y1="64889" x2="68000" y2="24444"/>
                              <a14:foregroundMark x1="67556" y1="15111" x2="47111" y2="14222"/>
                              <a14:foregroundMark x1="42222" y1="13333" x2="25778" y2="7556"/>
                              <a14:foregroundMark x1="25333" y1="4889" x2="21778" y2="4000"/>
                              <a14:foregroundMark x1="50222" y1="14222" x2="76000" y2="11111"/>
                              <a14:foregroundMark x1="69333" y1="8889" x2="36444" y2="5333"/>
                              <a14:foregroundMark x1="30667" y1="91556" x2="76444" y2="96000"/>
                              <a14:foregroundMark x1="77778" y1="2222" x2="77778" y2="2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8977" r="19012"/>
                <a:stretch/>
              </p:blipFill>
              <p:spPr bwMode="auto">
                <a:xfrm>
                  <a:off x="4137653" y="3235004"/>
                  <a:ext cx="510927" cy="8239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8" descr="Jual Tisu Basah &amp; Aksesoris Jan 2024 | Lazada">
                  <a:extLst>
                    <a:ext uri="{FF2B5EF4-FFF2-40B4-BE49-F238E27FC236}">
                      <a16:creationId xmlns:a16="http://schemas.microsoft.com/office/drawing/2014/main" id="{5D80796D-2315-4D8C-6E58-67886362A4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2381" b="69524" l="18750" r="47500">
                              <a14:foregroundMark x1="19583" y1="24762" x2="45417" y2="14762"/>
                              <a14:foregroundMark x1="45417" y1="14762" x2="42500" y2="18095"/>
                              <a14:foregroundMark x1="33750" y1="19048" x2="22083" y2="15238"/>
                              <a14:foregroundMark x1="35000" y1="16190" x2="20833" y2="12381"/>
                              <a14:foregroundMark x1="42917" y1="61429" x2="18750" y2="67143"/>
                              <a14:foregroundMark x1="46667" y1="69524" x2="40417" y2="63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15750" t="8039" r="48686" b="25233"/>
                <a:stretch/>
              </p:blipFill>
              <p:spPr bwMode="auto">
                <a:xfrm rot="1694929">
                  <a:off x="4379598" y="3304667"/>
                  <a:ext cx="582424" cy="95618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2702DF0-E7D8-C5A9-70ED-0C0CCECD215B}"/>
                  </a:ext>
                </a:extLst>
              </p:cNvPr>
              <p:cNvGrpSpPr/>
              <p:nvPr/>
            </p:nvGrpSpPr>
            <p:grpSpPr>
              <a:xfrm>
                <a:off x="5435113" y="3268609"/>
                <a:ext cx="505039" cy="1069910"/>
                <a:chOff x="5172697" y="3345374"/>
                <a:chExt cx="505039" cy="1069910"/>
              </a:xfrm>
            </p:grpSpPr>
            <p:pic>
              <p:nvPicPr>
                <p:cNvPr id="16" name="Picture 6" descr="YUNIKON, Yunikon Kids Body Mist Peach Blossom 100ml | Watsons Indonesia">
                  <a:extLst>
                    <a:ext uri="{FF2B5EF4-FFF2-40B4-BE49-F238E27FC236}">
                      <a16:creationId xmlns:a16="http://schemas.microsoft.com/office/drawing/2014/main" id="{04D8FCA6-277A-EF74-B56C-A056359167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333" b="89778" l="9778" r="89778">
                              <a14:foregroundMark x1="42667" y1="33333" x2="42667" y2="33333"/>
                              <a14:foregroundMark x1="47111" y1="32000" x2="40889" y2="32889"/>
                              <a14:foregroundMark x1="48444" y1="33778" x2="56889" y2="33778"/>
                              <a14:foregroundMark x1="56889" y1="33778" x2="52444" y2="21333"/>
                              <a14:foregroundMark x1="48000" y1="36000" x2="46222" y2="17778"/>
                              <a14:foregroundMark x1="50667" y1="32889" x2="49778" y2="13333"/>
                              <a14:foregroundMark x1="49333" y1="24000" x2="50667" y2="9333"/>
                              <a14:foregroundMark x1="48444" y1="17778" x2="46222" y2="11556"/>
                              <a14:foregroundMark x1="48889" y1="26667" x2="46222" y2="9333"/>
                              <a14:foregroundMark x1="43111" y1="67111" x2="43111" y2="631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40496" t="7529" r="40593" b="9325"/>
                <a:stretch/>
              </p:blipFill>
              <p:spPr bwMode="auto">
                <a:xfrm>
                  <a:off x="5172697" y="3446509"/>
                  <a:ext cx="207770" cy="9134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" name="Picture 10" descr="Jual Yunikon Kids Body Mist Purple (Dreamy Clouds) - 100ml di Seller Blibli  (Galeri Indonesia) - Gudang Blibli | Blibli">
                  <a:extLst>
                    <a:ext uri="{FF2B5EF4-FFF2-40B4-BE49-F238E27FC236}">
                      <a16:creationId xmlns:a16="http://schemas.microsoft.com/office/drawing/2014/main" id="{9ABF89F6-FEE8-16DF-FEFB-683690AD02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47" b="92596" l="10000" r="90000">
                              <a14:foregroundMark x1="44250" y1="11153" x2="52250" y2="11340"/>
                              <a14:foregroundMark x1="51625" y1="12840" x2="53250" y2="10590"/>
                              <a14:foregroundMark x1="53375" y1="13308" x2="53250" y2="10684"/>
                              <a14:foregroundMark x1="53250" y1="13121" x2="44000" y2="9747"/>
                              <a14:foregroundMark x1="45750" y1="10872" x2="52875" y2="10778"/>
                              <a14:foregroundMark x1="46625" y1="10684" x2="51750" y2="10309"/>
                              <a14:foregroundMark x1="48875" y1="11434" x2="54375" y2="11434"/>
                              <a14:foregroundMark x1="51875" y1="11059" x2="52625" y2="11621"/>
                              <a14:foregroundMark x1="43250" y1="90066" x2="51125" y2="90159"/>
                              <a14:foregroundMark x1="56125" y1="92502" x2="40625" y2="92409"/>
                              <a14:foregroundMark x1="40625" y1="92409" x2="40375" y2="92596"/>
                              <a14:foregroundMark x1="37625" y1="90159" x2="50750" y2="77507"/>
                              <a14:foregroundMark x1="50750" y1="77507" x2="53625" y2="64292"/>
                              <a14:foregroundMark x1="46500" y1="55483" x2="44625" y2="54077"/>
                              <a14:foregroundMark x1="52500" y1="58575" x2="51500" y2="5417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6299" t="1697" r="34089"/>
                <a:stretch/>
              </p:blipFill>
              <p:spPr bwMode="auto">
                <a:xfrm>
                  <a:off x="5436095" y="3345374"/>
                  <a:ext cx="241641" cy="10699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991F60-3637-6620-9E1D-87F246C83D0D}"/>
              </a:ext>
            </a:extLst>
          </p:cNvPr>
          <p:cNvGrpSpPr/>
          <p:nvPr/>
        </p:nvGrpSpPr>
        <p:grpSpPr>
          <a:xfrm>
            <a:off x="852597" y="1132186"/>
            <a:ext cx="3049710" cy="1638774"/>
            <a:chOff x="4609324" y="3271389"/>
            <a:chExt cx="3049710" cy="1638774"/>
          </a:xfrm>
        </p:grpSpPr>
        <p:sp>
          <p:nvSpPr>
            <p:cNvPr id="32777" name="Text Box 22">
              <a:extLst>
                <a:ext uri="{FF2B5EF4-FFF2-40B4-BE49-F238E27FC236}">
                  <a16:creationId xmlns:a16="http://schemas.microsoft.com/office/drawing/2014/main" id="{29287462-9084-9CF9-C653-F738CD6FB8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9324" y="4435501"/>
              <a:ext cx="3049710" cy="474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TAK TERHINGGA SEPANJANG MASA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Baby care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5B77E0-366D-0CAD-CC8E-922A78C6B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1197" y="3271389"/>
              <a:ext cx="1071934" cy="11179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312FAB-0C51-AA59-7DFC-ECB359FEC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864" b="21671"/>
            <a:stretch/>
          </p:blipFill>
          <p:spPr>
            <a:xfrm>
              <a:off x="4716016" y="3357459"/>
              <a:ext cx="1418163" cy="843308"/>
            </a:xfrm>
            <a:prstGeom prst="rect">
              <a:avLst/>
            </a:prstGeom>
          </p:spPr>
        </p:pic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5500F93C-A824-E6ED-298B-F08A8CC2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9A0C1FBC-F7E6-E39A-253A-3AAB206F3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23" y="4249777"/>
            <a:ext cx="226624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u="sng" dirty="0"/>
              <a:t>PT. AMAN INDAH MAKMUR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 dirty="0"/>
              <a:t>Baby Care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9851E5-1286-9B3B-E055-9D0BCF95D2E2}"/>
              </a:ext>
            </a:extLst>
          </p:cNvPr>
          <p:cNvGrpSpPr/>
          <p:nvPr/>
        </p:nvGrpSpPr>
        <p:grpSpPr>
          <a:xfrm>
            <a:off x="4829841" y="3037422"/>
            <a:ext cx="2828361" cy="1218256"/>
            <a:chOff x="4788024" y="3037422"/>
            <a:chExt cx="2828361" cy="121825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99DCA4-B659-EAEB-887C-C43EBE6E9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3037832"/>
              <a:ext cx="1047551" cy="1122063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DE2B8EB-2C6C-690E-8602-19AA742838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8129" y="3037422"/>
              <a:ext cx="1218256" cy="1218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AC3C084-F2A9-7E28-AE30-C863A3D466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4" t="10416" r="16309" b="10538"/>
            <a:stretch/>
          </p:blipFill>
          <p:spPr bwMode="auto">
            <a:xfrm rot="460890">
              <a:off x="5801633" y="3295666"/>
              <a:ext cx="822820" cy="908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849E7F-7303-3013-9378-8AA51139908E}"/>
              </a:ext>
            </a:extLst>
          </p:cNvPr>
          <p:cNvGrpSpPr/>
          <p:nvPr/>
        </p:nvGrpSpPr>
        <p:grpSpPr>
          <a:xfrm>
            <a:off x="2797159" y="1737670"/>
            <a:ext cx="3549682" cy="2711791"/>
            <a:chOff x="2822518" y="1658105"/>
            <a:chExt cx="3214687" cy="2477512"/>
          </a:xfrm>
        </p:grpSpPr>
        <p:sp>
          <p:nvSpPr>
            <p:cNvPr id="27656" name="Text Box 9">
              <a:extLst>
                <a:ext uri="{FF2B5EF4-FFF2-40B4-BE49-F238E27FC236}">
                  <a16:creationId xmlns:a16="http://schemas.microsoft.com/office/drawing/2014/main" id="{60E6D018-B52A-93B8-9FC0-4A389E9BA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518" y="3522842"/>
              <a:ext cx="3214687" cy="612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HEAVENLY NUTRITION INDONESIA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Snacks &amp; Beverages</a:t>
              </a:r>
            </a:p>
          </p:txBody>
        </p:sp>
        <p:pic>
          <p:nvPicPr>
            <p:cNvPr id="27657" name="Picture 11">
              <a:extLst>
                <a:ext uri="{FF2B5EF4-FFF2-40B4-BE49-F238E27FC236}">
                  <a16:creationId xmlns:a16="http://schemas.microsoft.com/office/drawing/2014/main" id="{1B343839-6082-42A7-3E3F-AD95A06B8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362" y="1658105"/>
              <a:ext cx="2873642" cy="1706865"/>
            </a:xfrm>
            <a:prstGeom prst="rect">
              <a:avLst/>
            </a:prstGeom>
            <a:noFill/>
            <a:ln>
              <a:noFill/>
            </a:ln>
            <a:effectLst>
              <a:outerShdw algn="ctr" rotWithShape="0">
                <a:srgbClr val="000000">
                  <a:alpha val="70015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1FE5D4-D00A-7AFF-BC46-C760B10F3299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596D29A-E36F-8E5F-B112-8622B80E89A7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5B46CC6-17DF-2380-5D4E-BD4916597847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3D20F360-75B2-C4B9-6D90-E630223A54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567727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FOODS &amp; BEVERAGES 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CFC467DD-8C72-45CB-D954-F0E967AB708E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F1502C-BD53-7540-9D40-DDE4F51E7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A5E6E5B6-BE14-027C-2E99-734CCDC80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2866281D-39B4-5C0D-BDAE-4E137E919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16A2B530-8526-5372-19EF-24693365C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9237" cy="5168007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sp>
        <p:nvSpPr>
          <p:cNvPr id="5124" name="Text Box 3">
            <a:extLst>
              <a:ext uri="{FF2B5EF4-FFF2-40B4-BE49-F238E27FC236}">
                <a16:creationId xmlns:a16="http://schemas.microsoft.com/office/drawing/2014/main" id="{14E762B4-702A-4642-C00E-CD8D720D3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75" y="4627563"/>
            <a:ext cx="2190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endParaRPr lang="en-US" altLang="en-US" sz="7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00"/>
              </a:spcBef>
              <a:buClrTx/>
              <a:buFontTx/>
              <a:buNone/>
            </a:pPr>
            <a:endParaRPr lang="en-US" altLang="en-US" sz="7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603CF528-CB78-E008-19CD-8271CDDA0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4711700"/>
            <a:ext cx="23336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endParaRPr lang="en-US" altLang="en-US" sz="7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00"/>
              </a:spcBef>
              <a:buClrTx/>
              <a:buFontTx/>
              <a:buNone/>
            </a:pPr>
            <a:endParaRPr lang="en-US" altLang="en-US" sz="7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Rectangle 5">
            <a:extLst>
              <a:ext uri="{FF2B5EF4-FFF2-40B4-BE49-F238E27FC236}">
                <a16:creationId xmlns:a16="http://schemas.microsoft.com/office/drawing/2014/main" id="{D35A8F16-B0C5-E0DD-8811-2BB869D7A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127" name="Rectangle 6">
            <a:extLst>
              <a:ext uri="{FF2B5EF4-FFF2-40B4-BE49-F238E27FC236}">
                <a16:creationId xmlns:a16="http://schemas.microsoft.com/office/drawing/2014/main" id="{06823A67-CB6B-4041-D451-6E31FD18E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128" name="Rectangle 7">
            <a:extLst>
              <a:ext uri="{FF2B5EF4-FFF2-40B4-BE49-F238E27FC236}">
                <a16:creationId xmlns:a16="http://schemas.microsoft.com/office/drawing/2014/main" id="{8B7AEED5-ACC5-0F93-8F04-AB0CF499E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134" name="Rectangle 13">
            <a:extLst>
              <a:ext uri="{FF2B5EF4-FFF2-40B4-BE49-F238E27FC236}">
                <a16:creationId xmlns:a16="http://schemas.microsoft.com/office/drawing/2014/main" id="{562AB32B-92B7-A001-CE14-E5B4EAC78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75" y="2790825"/>
            <a:ext cx="2643188" cy="15716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135" name="Freeform 14">
            <a:extLst>
              <a:ext uri="{FF2B5EF4-FFF2-40B4-BE49-F238E27FC236}">
                <a16:creationId xmlns:a16="http://schemas.microsoft.com/office/drawing/2014/main" id="{07EE6E4E-F819-DC2A-BA0C-5CCCE4FA0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184275"/>
            <a:ext cx="173038" cy="179388"/>
          </a:xfrm>
          <a:custGeom>
            <a:avLst/>
            <a:gdLst>
              <a:gd name="T0" fmla="*/ 164420 w 173354"/>
              <a:gd name="T1" fmla="*/ 0 h 179069"/>
              <a:gd name="T2" fmla="*/ 0 w 173354"/>
              <a:gd name="T3" fmla="*/ 0 h 179069"/>
              <a:gd name="T4" fmla="*/ 0 w 173354"/>
              <a:gd name="T5" fmla="*/ 187737 h 179069"/>
              <a:gd name="T6" fmla="*/ 164420 w 173354"/>
              <a:gd name="T7" fmla="*/ 187737 h 179069"/>
              <a:gd name="T8" fmla="*/ 164420 w 173354"/>
              <a:gd name="T9" fmla="*/ 0 h 1790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3354"/>
              <a:gd name="T16" fmla="*/ 0 h 179069"/>
              <a:gd name="T17" fmla="*/ 173354 w 173354"/>
              <a:gd name="T18" fmla="*/ 179069 h 1790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3354" h="179069">
                <a:moveTo>
                  <a:pt x="173037" y="0"/>
                </a:moveTo>
                <a:lnTo>
                  <a:pt x="0" y="0"/>
                </a:lnTo>
                <a:lnTo>
                  <a:pt x="0" y="178612"/>
                </a:lnTo>
                <a:lnTo>
                  <a:pt x="173037" y="178612"/>
                </a:lnTo>
                <a:lnTo>
                  <a:pt x="173037" y="0"/>
                </a:lnTo>
                <a:close/>
              </a:path>
            </a:pathLst>
          </a:custGeom>
          <a:solidFill>
            <a:srgbClr val="212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5136" name="Freeform 15">
            <a:extLst>
              <a:ext uri="{FF2B5EF4-FFF2-40B4-BE49-F238E27FC236}">
                <a16:creationId xmlns:a16="http://schemas.microsoft.com/office/drawing/2014/main" id="{215CC2BA-F583-97CB-FD32-C4CF67840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2624138"/>
            <a:ext cx="174625" cy="179387"/>
          </a:xfrm>
          <a:custGeom>
            <a:avLst/>
            <a:gdLst>
              <a:gd name="T0" fmla="*/ 212311 w 173354"/>
              <a:gd name="T1" fmla="*/ 0 h 179069"/>
              <a:gd name="T2" fmla="*/ 0 w 173354"/>
              <a:gd name="T3" fmla="*/ 0 h 179069"/>
              <a:gd name="T4" fmla="*/ 0 w 173354"/>
              <a:gd name="T5" fmla="*/ 187710 h 179069"/>
              <a:gd name="T6" fmla="*/ 212311 w 173354"/>
              <a:gd name="T7" fmla="*/ 187710 h 179069"/>
              <a:gd name="T8" fmla="*/ 212311 w 173354"/>
              <a:gd name="T9" fmla="*/ 0 h 1790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3354"/>
              <a:gd name="T16" fmla="*/ 0 h 179069"/>
              <a:gd name="T17" fmla="*/ 173354 w 173354"/>
              <a:gd name="T18" fmla="*/ 179069 h 1790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3354" h="179069">
                <a:moveTo>
                  <a:pt x="173037" y="0"/>
                </a:moveTo>
                <a:lnTo>
                  <a:pt x="0" y="0"/>
                </a:lnTo>
                <a:lnTo>
                  <a:pt x="0" y="178612"/>
                </a:lnTo>
                <a:lnTo>
                  <a:pt x="173037" y="178612"/>
                </a:lnTo>
                <a:lnTo>
                  <a:pt x="173037" y="0"/>
                </a:lnTo>
                <a:close/>
              </a:path>
            </a:pathLst>
          </a:custGeom>
          <a:solidFill>
            <a:srgbClr val="212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5137" name="Freeform 16">
            <a:extLst>
              <a:ext uri="{FF2B5EF4-FFF2-40B4-BE49-F238E27FC236}">
                <a16:creationId xmlns:a16="http://schemas.microsoft.com/office/drawing/2014/main" id="{FDDDBDD9-7ED9-04B3-F370-808D8AB8B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3" y="1574800"/>
            <a:ext cx="174625" cy="179388"/>
          </a:xfrm>
          <a:custGeom>
            <a:avLst/>
            <a:gdLst>
              <a:gd name="T0" fmla="*/ 212311 w 173354"/>
              <a:gd name="T1" fmla="*/ 0 h 179069"/>
              <a:gd name="T2" fmla="*/ 0 w 173354"/>
              <a:gd name="T3" fmla="*/ 0 h 179069"/>
              <a:gd name="T4" fmla="*/ 0 w 173354"/>
              <a:gd name="T5" fmla="*/ 187737 h 179069"/>
              <a:gd name="T6" fmla="*/ 212311 w 173354"/>
              <a:gd name="T7" fmla="*/ 187737 h 179069"/>
              <a:gd name="T8" fmla="*/ 212311 w 173354"/>
              <a:gd name="T9" fmla="*/ 0 h 1790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3354"/>
              <a:gd name="T16" fmla="*/ 0 h 179069"/>
              <a:gd name="T17" fmla="*/ 173354 w 173354"/>
              <a:gd name="T18" fmla="*/ 179069 h 1790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3354" h="179069">
                <a:moveTo>
                  <a:pt x="173037" y="0"/>
                </a:moveTo>
                <a:lnTo>
                  <a:pt x="0" y="0"/>
                </a:lnTo>
                <a:lnTo>
                  <a:pt x="0" y="178612"/>
                </a:lnTo>
                <a:lnTo>
                  <a:pt x="173037" y="178612"/>
                </a:lnTo>
                <a:lnTo>
                  <a:pt x="173037" y="0"/>
                </a:lnTo>
                <a:close/>
              </a:path>
            </a:pathLst>
          </a:custGeom>
          <a:solidFill>
            <a:srgbClr val="212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5138" name="Freeform 17">
            <a:extLst>
              <a:ext uri="{FF2B5EF4-FFF2-40B4-BE49-F238E27FC236}">
                <a16:creationId xmlns:a16="http://schemas.microsoft.com/office/drawing/2014/main" id="{E8D6E80C-5EBE-852C-BD07-7644E81EA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2794000"/>
            <a:ext cx="174625" cy="179388"/>
          </a:xfrm>
          <a:custGeom>
            <a:avLst/>
            <a:gdLst>
              <a:gd name="T0" fmla="*/ 212311 w 173354"/>
              <a:gd name="T1" fmla="*/ 0 h 179069"/>
              <a:gd name="T2" fmla="*/ 0 w 173354"/>
              <a:gd name="T3" fmla="*/ 0 h 179069"/>
              <a:gd name="T4" fmla="*/ 0 w 173354"/>
              <a:gd name="T5" fmla="*/ 187737 h 179069"/>
              <a:gd name="T6" fmla="*/ 212311 w 173354"/>
              <a:gd name="T7" fmla="*/ 187737 h 179069"/>
              <a:gd name="T8" fmla="*/ 212311 w 173354"/>
              <a:gd name="T9" fmla="*/ 0 h 1790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3354"/>
              <a:gd name="T16" fmla="*/ 0 h 179069"/>
              <a:gd name="T17" fmla="*/ 173354 w 173354"/>
              <a:gd name="T18" fmla="*/ 179069 h 1790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3354" h="179069">
                <a:moveTo>
                  <a:pt x="173037" y="0"/>
                </a:moveTo>
                <a:lnTo>
                  <a:pt x="0" y="0"/>
                </a:lnTo>
                <a:lnTo>
                  <a:pt x="0" y="178612"/>
                </a:lnTo>
                <a:lnTo>
                  <a:pt x="173037" y="178612"/>
                </a:lnTo>
                <a:lnTo>
                  <a:pt x="173037" y="0"/>
                </a:lnTo>
                <a:close/>
              </a:path>
            </a:pathLst>
          </a:custGeom>
          <a:solidFill>
            <a:srgbClr val="212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5139" name="Text Box 18">
            <a:extLst>
              <a:ext uri="{FF2B5EF4-FFF2-40B4-BE49-F238E27FC236}">
                <a16:creationId xmlns:a16="http://schemas.microsoft.com/office/drawing/2014/main" id="{B22D229C-DE89-F192-1C49-92998558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2749550"/>
            <a:ext cx="2371725" cy="58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17000"/>
              </a:lnSpc>
              <a:spcBef>
                <a:spcPts val="100"/>
              </a:spcBef>
              <a:buClrTx/>
              <a:buFontTx/>
              <a:buNone/>
            </a:pP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PT. SAI Indonesia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holds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ISO 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Certificate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Indonesia in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2012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ISO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 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40" name="Text Box 19">
            <a:extLst>
              <a:ext uri="{FF2B5EF4-FFF2-40B4-BE49-F238E27FC236}">
                <a16:creationId xmlns:a16="http://schemas.microsoft.com/office/drawing/2014/main" id="{A65EDBB9-449F-DCC6-D961-BE7AC6E37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146175"/>
            <a:ext cx="2547937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254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0638" algn="l"/>
                <a:tab pos="477838" algn="l"/>
                <a:tab pos="935038" algn="l"/>
                <a:tab pos="1392238" algn="l"/>
                <a:tab pos="1849438" algn="l"/>
                <a:tab pos="2306638" algn="l"/>
                <a:tab pos="2763838" algn="l"/>
                <a:tab pos="3221038" algn="l"/>
                <a:tab pos="3678238" algn="l"/>
                <a:tab pos="4135438" algn="l"/>
                <a:tab pos="4592638" algn="l"/>
                <a:tab pos="5049838" algn="l"/>
                <a:tab pos="5507038" algn="l"/>
                <a:tab pos="5964238" algn="l"/>
                <a:tab pos="6421438" algn="l"/>
                <a:tab pos="6878638" algn="l"/>
                <a:tab pos="7335838" algn="l"/>
                <a:tab pos="7793038" algn="l"/>
                <a:tab pos="8250238" algn="l"/>
                <a:tab pos="8707438" algn="l"/>
                <a:tab pos="91646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17000"/>
              </a:lnSpc>
              <a:spcBef>
                <a:spcPts val="100"/>
              </a:spcBef>
              <a:buClrTx/>
              <a:buFontTx/>
              <a:buNone/>
            </a:pP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PT. SAI Indonesia,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formerly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PT Sari Ayu  Indonesia, (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 1982),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 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nationwide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focusing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beauty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personal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as 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d-ID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7000"/>
              </a:lnSpc>
              <a:spcBef>
                <a:spcPts val="775"/>
              </a:spcBef>
              <a:buClrTx/>
              <a:buFontTx/>
              <a:buNone/>
            </a:pP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The Company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2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 Jakarta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Surabaya.</a:t>
            </a:r>
          </a:p>
          <a:p>
            <a:pPr eaLnBrk="1" hangingPunct="1">
              <a:spcBef>
                <a:spcPts val="50"/>
              </a:spcBef>
              <a:buClrTx/>
              <a:buFontTx/>
              <a:buNone/>
            </a:pPr>
            <a:endParaRPr lang="id-ID" alt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141" name="Picture 20">
            <a:extLst>
              <a:ext uri="{FF2B5EF4-FFF2-40B4-BE49-F238E27FC236}">
                <a16:creationId xmlns:a16="http://schemas.microsoft.com/office/drawing/2014/main" id="{098CFFF9-442A-47D1-41CA-C07FF6EC9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3700463"/>
            <a:ext cx="25146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42" name="Group 21">
            <a:extLst>
              <a:ext uri="{FF2B5EF4-FFF2-40B4-BE49-F238E27FC236}">
                <a16:creationId xmlns:a16="http://schemas.microsoft.com/office/drawing/2014/main" id="{14DD2C67-C88A-552C-8F2B-82FAB201AF6D}"/>
              </a:ext>
            </a:extLst>
          </p:cNvPr>
          <p:cNvGrpSpPr>
            <a:grpSpLocks/>
          </p:cNvGrpSpPr>
          <p:nvPr/>
        </p:nvGrpSpPr>
        <p:grpSpPr bwMode="auto">
          <a:xfrm>
            <a:off x="2919413" y="3321893"/>
            <a:ext cx="6224587" cy="1846114"/>
            <a:chOff x="1836" y="1805"/>
            <a:chExt cx="3921" cy="1433"/>
          </a:xfrm>
        </p:grpSpPr>
        <p:pic>
          <p:nvPicPr>
            <p:cNvPr id="5145" name="Picture 22">
              <a:extLst>
                <a:ext uri="{FF2B5EF4-FFF2-40B4-BE49-F238E27FC236}">
                  <a16:creationId xmlns:a16="http://schemas.microsoft.com/office/drawing/2014/main" id="{5BAC6C43-6E96-C5BD-B1E6-06AE0BED7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1807"/>
              <a:ext cx="3921" cy="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46" name="Text Box 23">
              <a:extLst>
                <a:ext uri="{FF2B5EF4-FFF2-40B4-BE49-F238E27FC236}">
                  <a16:creationId xmlns:a16="http://schemas.microsoft.com/office/drawing/2014/main" id="{B4BB8FB6-068D-33C8-441F-38688C346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1805"/>
              <a:ext cx="3920" cy="1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5143" name="Rectangle 24">
            <a:extLst>
              <a:ext uri="{FF2B5EF4-FFF2-40B4-BE49-F238E27FC236}">
                <a16:creationId xmlns:a16="http://schemas.microsoft.com/office/drawing/2014/main" id="{BD43AF3A-846D-7841-32A7-057A5F7D5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325" y="2538413"/>
            <a:ext cx="3276600" cy="2344737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5144" name="Text Box 25">
            <a:extLst>
              <a:ext uri="{FF2B5EF4-FFF2-40B4-BE49-F238E27FC236}">
                <a16:creationId xmlns:a16="http://schemas.microsoft.com/office/drawing/2014/main" id="{5A9FA5E6-3411-BC29-D48E-3F7883FFB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3313" y="1503363"/>
            <a:ext cx="5214937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lnSpc>
                <a:spcPct val="117000"/>
              </a:lnSpc>
              <a:spcBef>
                <a:spcPts val="100"/>
              </a:spcBef>
              <a:buClrTx/>
              <a:buFontTx/>
              <a:buNone/>
            </a:pP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operates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Center (DC) in Jakarta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branch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offices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 Sub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Branches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sub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distributors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sales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across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Indonesia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cover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modern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customers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Principals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id-ID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2DA74B-0B8C-5F8C-5F1D-0CE326A8CCAC}"/>
              </a:ext>
            </a:extLst>
          </p:cNvPr>
          <p:cNvGrpSpPr/>
          <p:nvPr/>
        </p:nvGrpSpPr>
        <p:grpSpPr>
          <a:xfrm>
            <a:off x="-4763" y="-45320"/>
            <a:ext cx="9148763" cy="1505782"/>
            <a:chOff x="2899" y="-15536"/>
            <a:chExt cx="9148763" cy="15057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7E69C9A-3DA3-0C67-111B-7E0821D897BF}"/>
                </a:ext>
              </a:extLst>
            </p:cNvPr>
            <p:cNvGrpSpPr/>
            <p:nvPr/>
          </p:nvGrpSpPr>
          <p:grpSpPr>
            <a:xfrm>
              <a:off x="2899" y="290575"/>
              <a:ext cx="7076169" cy="504056"/>
              <a:chOff x="2899" y="290575"/>
              <a:chExt cx="7076169" cy="50405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9178B8-F6C6-2F10-C1E4-035DF2D9819D}"/>
                  </a:ext>
                </a:extLst>
              </p:cNvPr>
              <p:cNvSpPr/>
              <p:nvPr/>
            </p:nvSpPr>
            <p:spPr bwMode="auto">
              <a:xfrm>
                <a:off x="2899" y="290575"/>
                <a:ext cx="7076169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7" name="Text Box 3">
                <a:extLst>
                  <a:ext uri="{FF2B5EF4-FFF2-40B4-BE49-F238E27FC236}">
                    <a16:creationId xmlns:a16="http://schemas.microsoft.com/office/drawing/2014/main" id="{01FEFCAB-4A26-F06F-977C-9BA144BA8A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2" y="383871"/>
                <a:ext cx="2463800" cy="298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FFFFF"/>
                    </a:solidFill>
                    <a:latin typeface="Gill Sans MT" panose="020B0502020104020203" pitchFamily="34" charset="0"/>
                  </a:rPr>
                  <a:t>HISTORY</a:t>
                </a:r>
                <a:endParaRPr lang="id-ID" altLang="en-US" sz="1800" dirty="0">
                  <a:solidFill>
                    <a:srgbClr val="FFFFFF"/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7DE7DF4D-7F96-8080-4BBB-10EBFA8AB65F}"/>
                </a:ext>
              </a:extLst>
            </p:cNvPr>
            <p:cNvSpPr/>
            <p:nvPr/>
          </p:nvSpPr>
          <p:spPr bwMode="auto">
            <a:xfrm>
              <a:off x="5713016" y="-15536"/>
              <a:ext cx="3438646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7745" h="2516077">
                  <a:moveTo>
                    <a:pt x="0" y="58040"/>
                  </a:moveTo>
                  <a:lnTo>
                    <a:pt x="3747745" y="0"/>
                  </a:lnTo>
                  <a:lnTo>
                    <a:pt x="3747745" y="1711623"/>
                  </a:lnTo>
                  <a:cubicBezTo>
                    <a:pt x="3747192" y="1979774"/>
                    <a:pt x="3746640" y="2247926"/>
                    <a:pt x="3746087" y="2516077"/>
                  </a:cubicBezTo>
                  <a:cubicBezTo>
                    <a:pt x="1872857" y="2333619"/>
                    <a:pt x="1105194" y="2081396"/>
                    <a:pt x="0" y="580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CF5DB6DE-2FEB-EF38-8BC8-CA9AD2018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3CDE1F26-6938-B04C-1373-D5B957D05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9F453-1990-11F1-B396-74616EC6C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2">
            <a:extLst>
              <a:ext uri="{FF2B5EF4-FFF2-40B4-BE49-F238E27FC236}">
                <a16:creationId xmlns:a16="http://schemas.microsoft.com/office/drawing/2014/main" id="{BE825CF0-F8E9-C57E-8CA9-2115ACF9C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2297113"/>
            <a:ext cx="2143125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78BF00-9071-E730-82BD-F1B54D09AD4C}"/>
              </a:ext>
            </a:extLst>
          </p:cNvPr>
          <p:cNvGrpSpPr/>
          <p:nvPr/>
        </p:nvGrpSpPr>
        <p:grpSpPr>
          <a:xfrm>
            <a:off x="577985" y="3000838"/>
            <a:ext cx="4368800" cy="1843507"/>
            <a:chOff x="3613150" y="1174750"/>
            <a:chExt cx="4368800" cy="1843507"/>
          </a:xfrm>
        </p:grpSpPr>
        <p:sp>
          <p:nvSpPr>
            <p:cNvPr id="25609" name="Text Box 10">
              <a:extLst>
                <a:ext uri="{FF2B5EF4-FFF2-40B4-BE49-F238E27FC236}">
                  <a16:creationId xmlns:a16="http://schemas.microsoft.com/office/drawing/2014/main" id="{D6B9D971-E4E5-35A7-519E-7D12BCB95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150" y="2514600"/>
              <a:ext cx="4368800" cy="503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CV. MULIA MAS CEMERLANG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(PEACE KARBOL SEREH)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Household</a:t>
              </a:r>
            </a:p>
          </p:txBody>
        </p:sp>
        <p:pic>
          <p:nvPicPr>
            <p:cNvPr id="25613" name="Picture 15">
              <a:extLst>
                <a:ext uri="{FF2B5EF4-FFF2-40B4-BE49-F238E27FC236}">
                  <a16:creationId xmlns:a16="http://schemas.microsoft.com/office/drawing/2014/main" id="{80BED6B6-1E46-7EAF-304C-B9EABABDD0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963" y="1174750"/>
              <a:ext cx="2286000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B6A1EE-F10F-837E-168F-FFD505B341E4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C524E0A-2E66-D929-C4CF-918A3DA4BE57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C0C037A-271A-5089-21F1-B12AA15601B3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1" name="Text Box 3">
                <a:extLst>
                  <a:ext uri="{FF2B5EF4-FFF2-40B4-BE49-F238E27FC236}">
                    <a16:creationId xmlns:a16="http://schemas.microsoft.com/office/drawing/2014/main" id="{79318A73-87F4-273C-8D66-17F04FA0DE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007" y="382943"/>
                <a:ext cx="5797402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HOUSEHOLDS &amp; HOMECARE</a:t>
                </a:r>
              </a:p>
            </p:txBody>
          </p:sp>
        </p:grp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id="{02FC9E3D-97E4-1F16-D59C-8DB3A0CEFE20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28B86CC9-8176-1CF9-EB1B-03079028B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5BA0D920-148E-6B59-3542-251AC7E89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580AA4-CFB5-2ACF-A3D8-D05A38653767}"/>
              </a:ext>
            </a:extLst>
          </p:cNvPr>
          <p:cNvGrpSpPr/>
          <p:nvPr/>
        </p:nvGrpSpPr>
        <p:grpSpPr>
          <a:xfrm>
            <a:off x="4840237" y="1298182"/>
            <a:ext cx="3332163" cy="1593912"/>
            <a:chOff x="647608" y="1361672"/>
            <a:chExt cx="3332163" cy="1593912"/>
          </a:xfrm>
        </p:grpSpPr>
        <p:sp>
          <p:nvSpPr>
            <p:cNvPr id="29707" name="Text Box 22">
              <a:extLst>
                <a:ext uri="{FF2B5EF4-FFF2-40B4-BE49-F238E27FC236}">
                  <a16:creationId xmlns:a16="http://schemas.microsoft.com/office/drawing/2014/main" id="{1C27C1D8-0B48-F2D1-34D2-FBFBDD632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430" y="2480921"/>
              <a:ext cx="2700338" cy="47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CV. JAYA WIJAYA NAGARA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Household</a:t>
              </a:r>
            </a:p>
          </p:txBody>
        </p:sp>
        <p:pic>
          <p:nvPicPr>
            <p:cNvPr id="29713" name="Picture 6">
              <a:extLst>
                <a:ext uri="{FF2B5EF4-FFF2-40B4-BE49-F238E27FC236}">
                  <a16:creationId xmlns:a16="http://schemas.microsoft.com/office/drawing/2014/main" id="{9CBCBF2D-5C1E-98FB-7326-0D531FC52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78103">
              <a:off x="2495458" y="1409297"/>
              <a:ext cx="1484313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4" name="Picture 8">
              <a:extLst>
                <a:ext uri="{FF2B5EF4-FFF2-40B4-BE49-F238E27FC236}">
                  <a16:creationId xmlns:a16="http://schemas.microsoft.com/office/drawing/2014/main" id="{AEA5A82D-9F49-A1B5-D214-DCB221387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78" t="7649" r="13220" b="6816"/>
            <a:stretch>
              <a:fillRect/>
            </a:stretch>
          </p:blipFill>
          <p:spPr bwMode="auto">
            <a:xfrm rot="21027876">
              <a:off x="1793783" y="1415647"/>
              <a:ext cx="936625" cy="106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>
              <a:extLst>
                <a:ext uri="{FF2B5EF4-FFF2-40B4-BE49-F238E27FC236}">
                  <a16:creationId xmlns:a16="http://schemas.microsoft.com/office/drawing/2014/main" id="{25E39890-492F-083A-B2C0-ED77F0DB4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08" y="1361672"/>
              <a:ext cx="1274763" cy="127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63708E-D595-4323-C4FF-540CA665623C}"/>
              </a:ext>
            </a:extLst>
          </p:cNvPr>
          <p:cNvGrpSpPr/>
          <p:nvPr/>
        </p:nvGrpSpPr>
        <p:grpSpPr>
          <a:xfrm>
            <a:off x="764475" y="1159521"/>
            <a:ext cx="3929063" cy="1726786"/>
            <a:chOff x="-396552" y="2905485"/>
            <a:chExt cx="3929063" cy="1726786"/>
          </a:xfrm>
        </p:grpSpPr>
        <p:sp>
          <p:nvSpPr>
            <p:cNvPr id="27655" name="Rectangle 7">
              <a:extLst>
                <a:ext uri="{FF2B5EF4-FFF2-40B4-BE49-F238E27FC236}">
                  <a16:creationId xmlns:a16="http://schemas.microsoft.com/office/drawing/2014/main" id="{8306ADAD-E6EB-6F9E-3D92-F72A42E3CA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6552" y="4157608"/>
              <a:ext cx="3929063" cy="47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 UNITAMA SARI MAS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100" dirty="0"/>
                <a:t>Household (air freshener, toiletries)</a:t>
              </a:r>
            </a:p>
          </p:txBody>
        </p:sp>
        <p:pic>
          <p:nvPicPr>
            <p:cNvPr id="27662" name="Picture 10">
              <a:extLst>
                <a:ext uri="{FF2B5EF4-FFF2-40B4-BE49-F238E27FC236}">
                  <a16:creationId xmlns:a16="http://schemas.microsoft.com/office/drawing/2014/main" id="{16BB7875-9948-76ED-D457-4B85B6D05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635" y="2905485"/>
              <a:ext cx="2353446" cy="1238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95D8E550-706F-2863-A6C4-FE52C02C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A8B04C4-C1FA-DFDD-5622-08377BB5A246}"/>
              </a:ext>
            </a:extLst>
          </p:cNvPr>
          <p:cNvGrpSpPr/>
          <p:nvPr/>
        </p:nvGrpSpPr>
        <p:grpSpPr>
          <a:xfrm>
            <a:off x="5275517" y="3117447"/>
            <a:ext cx="2760685" cy="1840451"/>
            <a:chOff x="5275517" y="3117447"/>
            <a:chExt cx="2760685" cy="1840451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FD32824A-3677-20C1-BA2C-BEBE565979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06" t="3773" r="19398" b="3773"/>
            <a:stretch/>
          </p:blipFill>
          <p:spPr bwMode="auto">
            <a:xfrm>
              <a:off x="6199496" y="3117447"/>
              <a:ext cx="837464" cy="1259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2">
              <a:extLst>
                <a:ext uri="{FF2B5EF4-FFF2-40B4-BE49-F238E27FC236}">
                  <a16:creationId xmlns:a16="http://schemas.microsoft.com/office/drawing/2014/main" id="{B0A9FE08-04B8-F972-3A96-CCCF86901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1906" y="4386678"/>
              <a:ext cx="2664296" cy="571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 u="sng" dirty="0"/>
                <a:t>PT. UICCP INDONESIA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 dirty="0"/>
                <a:t>Household (Detergent)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B425DDFE-C197-A8DD-EAF2-DACF6A816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6" t="5741" r="16432" b="5741"/>
            <a:stretch/>
          </p:blipFill>
          <p:spPr bwMode="auto">
            <a:xfrm rot="21394217">
              <a:off x="5275517" y="3169374"/>
              <a:ext cx="898416" cy="1207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717CBD43-2285-FCF3-41EB-45861A680B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0" t="9463" r="21683" b="9463"/>
            <a:stretch/>
          </p:blipFill>
          <p:spPr bwMode="auto">
            <a:xfrm rot="200911">
              <a:off x="7070558" y="3158067"/>
              <a:ext cx="856115" cy="1213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29420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66122-9CF8-1402-6574-9D3FDBF11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937DFA-ADB2-B632-25F4-85E9C151FE62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974E82-2A4A-8871-644B-EF3BF3E41312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7D12D97-C38E-88EE-58AD-79C11A9B15C7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D6E0EACB-30E7-5E73-B904-BAE76F45D8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567727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PRINCIPAL’S PRODUCTS – MEDICAL SUPPLIES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C79F90A4-371D-52EC-B9CD-47393C9DDC6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E7973B-3C8D-85BC-D7FF-F03B14CE0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6FB749A6-D021-1182-9CE7-5AED2C80BA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30653B-D9CA-C435-8289-6C6ED4E4AB0D}"/>
              </a:ext>
            </a:extLst>
          </p:cNvPr>
          <p:cNvGrpSpPr/>
          <p:nvPr/>
        </p:nvGrpSpPr>
        <p:grpSpPr>
          <a:xfrm>
            <a:off x="2123728" y="2143671"/>
            <a:ext cx="4563060" cy="1872002"/>
            <a:chOff x="1763688" y="1999653"/>
            <a:chExt cx="4563060" cy="1872002"/>
          </a:xfrm>
        </p:grpSpPr>
        <p:pic>
          <p:nvPicPr>
            <p:cNvPr id="3074" name="Picture 2" descr="Tensimeter Digital Omron HEM-7156T-A Bluetooth + Adaptor | Galeri Medika">
              <a:extLst>
                <a:ext uri="{FF2B5EF4-FFF2-40B4-BE49-F238E27FC236}">
                  <a16:creationId xmlns:a16="http://schemas.microsoft.com/office/drawing/2014/main" id="{996375D2-EEFF-DD4F-3375-2DBF6E7D0D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524" b="10843"/>
            <a:stretch/>
          </p:blipFill>
          <p:spPr bwMode="auto">
            <a:xfrm>
              <a:off x="1763688" y="2366845"/>
              <a:ext cx="1512168" cy="1204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327A8AE-CB53-32D7-B687-0D0F442528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67744" y="1999653"/>
              <a:ext cx="4059004" cy="1872002"/>
              <a:chOff x="3563888" y="2298535"/>
              <a:chExt cx="2567001" cy="1183897"/>
            </a:xfrm>
          </p:grpSpPr>
          <p:sp>
            <p:nvSpPr>
              <p:cNvPr id="19" name="Text Box 19">
                <a:extLst>
                  <a:ext uri="{FF2B5EF4-FFF2-40B4-BE49-F238E27FC236}">
                    <a16:creationId xmlns:a16="http://schemas.microsoft.com/office/drawing/2014/main" id="{379FD41F-FD9E-D243-8F1A-5C8A584E6B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3888" y="3007769"/>
                <a:ext cx="2567001" cy="4746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400" b="1" u="sng" dirty="0"/>
                  <a:t>PT. Omron Healthcare Indonesia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100" dirty="0"/>
                  <a:t>Healthcare – Medical Supplies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10009DC-3D6B-0168-8613-C20204AF0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73556" y="2298535"/>
                <a:ext cx="1547664" cy="670468"/>
              </a:xfrm>
              <a:prstGeom prst="rect">
                <a:avLst/>
              </a:prstGeom>
            </p:spPr>
          </p:pic>
        </p:grp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EA32280A-465B-61B8-EA3B-A50FD25D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516" y="4369896"/>
            <a:ext cx="1177484" cy="87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296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0B0FDAAA-D2A8-985C-E57A-34EEB05F4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514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EB9A950-2C72-277E-EA84-98D4AEC81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88" y="1644650"/>
            <a:ext cx="2222500" cy="22225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sp>
        <p:nvSpPr>
          <p:cNvPr id="34820" name="Freeform 3">
            <a:extLst>
              <a:ext uri="{FF2B5EF4-FFF2-40B4-BE49-F238E27FC236}">
                <a16:creationId xmlns:a16="http://schemas.microsoft.com/office/drawing/2014/main" id="{2F943337-7393-DCED-BE28-B95E67469669}"/>
              </a:ext>
            </a:extLst>
          </p:cNvPr>
          <p:cNvSpPr>
            <a:spLocks/>
          </p:cNvSpPr>
          <p:nvPr/>
        </p:nvSpPr>
        <p:spPr bwMode="auto">
          <a:xfrm>
            <a:off x="307975" y="1644650"/>
            <a:ext cx="2224088" cy="2222500"/>
          </a:xfrm>
          <a:custGeom>
            <a:avLst/>
            <a:gdLst>
              <a:gd name="T0" fmla="*/ 1028967 w 2223135"/>
              <a:gd name="T1" fmla="*/ 4048 h 2223135"/>
              <a:gd name="T2" fmla="*/ 887625 w 2223135"/>
              <a:gd name="T3" fmla="*/ 24755 h 2223135"/>
              <a:gd name="T4" fmla="*/ 752587 w 2223135"/>
              <a:gd name="T5" fmla="*/ 62038 h 2223135"/>
              <a:gd name="T6" fmla="*/ 624997 w 2223135"/>
              <a:gd name="T7" fmla="*/ 114800 h 2223135"/>
              <a:gd name="T8" fmla="*/ 505990 w 2223135"/>
              <a:gd name="T9" fmla="*/ 181916 h 2223135"/>
              <a:gd name="T10" fmla="*/ 396716 w 2223135"/>
              <a:gd name="T11" fmla="*/ 262260 h 2223135"/>
              <a:gd name="T12" fmla="*/ 298309 w 2223135"/>
              <a:gd name="T13" fmla="*/ 354712 h 2223135"/>
              <a:gd name="T14" fmla="*/ 211911 w 2223135"/>
              <a:gd name="T15" fmla="*/ 458176 h 2223135"/>
              <a:gd name="T16" fmla="*/ 138664 w 2223135"/>
              <a:gd name="T17" fmla="*/ 571531 h 2223135"/>
              <a:gd name="T18" fmla="*/ 79712 w 2223135"/>
              <a:gd name="T19" fmla="*/ 693652 h 2223135"/>
              <a:gd name="T20" fmla="*/ 36175 w 2223135"/>
              <a:gd name="T21" fmla="*/ 823427 h 2223135"/>
              <a:gd name="T22" fmla="*/ 9239 w 2223135"/>
              <a:gd name="T23" fmla="*/ 959741 h 2223135"/>
              <a:gd name="T24" fmla="*/ 0 w 2223135"/>
              <a:gd name="T25" fmla="*/ 1101483 h 2223135"/>
              <a:gd name="T26" fmla="*/ 9239 w 2223135"/>
              <a:gd name="T27" fmla="*/ 1243220 h 2223135"/>
              <a:gd name="T28" fmla="*/ 36175 w 2223135"/>
              <a:gd name="T29" fmla="*/ 1379537 h 2223135"/>
              <a:gd name="T30" fmla="*/ 79712 w 2223135"/>
              <a:gd name="T31" fmla="*/ 1509314 h 2223135"/>
              <a:gd name="T32" fmla="*/ 138664 w 2223135"/>
              <a:gd name="T33" fmla="*/ 1631433 h 2223135"/>
              <a:gd name="T34" fmla="*/ 211911 w 2223135"/>
              <a:gd name="T35" fmla="*/ 1744782 h 2223135"/>
              <a:gd name="T36" fmla="*/ 298309 w 2223135"/>
              <a:gd name="T37" fmla="*/ 1848246 h 2223135"/>
              <a:gd name="T38" fmla="*/ 396716 w 2223135"/>
              <a:gd name="T39" fmla="*/ 1940708 h 2223135"/>
              <a:gd name="T40" fmla="*/ 505990 w 2223135"/>
              <a:gd name="T41" fmla="*/ 2021050 h 2223135"/>
              <a:gd name="T42" fmla="*/ 624997 w 2223135"/>
              <a:gd name="T43" fmla="*/ 2088158 h 2223135"/>
              <a:gd name="T44" fmla="*/ 752587 w 2223135"/>
              <a:gd name="T45" fmla="*/ 2140915 h 2223135"/>
              <a:gd name="T46" fmla="*/ 887625 w 2223135"/>
              <a:gd name="T47" fmla="*/ 2178206 h 2223135"/>
              <a:gd name="T48" fmla="*/ 1028967 w 2223135"/>
              <a:gd name="T49" fmla="*/ 2198917 h 2223135"/>
              <a:gd name="T50" fmla="*/ 1174990 w 2223135"/>
              <a:gd name="T51" fmla="*/ 2201944 h 2223135"/>
              <a:gd name="T52" fmla="*/ 1318180 w 2223135"/>
              <a:gd name="T53" fmla="*/ 2187008 h 2223135"/>
              <a:gd name="T54" fmla="*/ 1455443 w 2223135"/>
              <a:gd name="T55" fmla="*/ 2155119 h 2223135"/>
              <a:gd name="T56" fmla="*/ 1585642 w 2223135"/>
              <a:gd name="T57" fmla="*/ 2107395 h 2223135"/>
              <a:gd name="T58" fmla="*/ 1707632 w 2223135"/>
              <a:gd name="T59" fmla="*/ 2044947 h 2223135"/>
              <a:gd name="T60" fmla="*/ 1820275 w 2223135"/>
              <a:gd name="T61" fmla="*/ 1968889 h 2223135"/>
              <a:gd name="T62" fmla="*/ 1922431 w 2223135"/>
              <a:gd name="T63" fmla="*/ 1880345 h 2223135"/>
              <a:gd name="T64" fmla="*/ 2012957 w 2223135"/>
              <a:gd name="T65" fmla="*/ 1780425 h 2223135"/>
              <a:gd name="T66" fmla="*/ 2090713 w 2223135"/>
              <a:gd name="T67" fmla="*/ 1670246 h 2223135"/>
              <a:gd name="T68" fmla="*/ 2154558 w 2223135"/>
              <a:gd name="T69" fmla="*/ 1550925 h 2223135"/>
              <a:gd name="T70" fmla="*/ 2203349 w 2223135"/>
              <a:gd name="T71" fmla="*/ 1423575 h 2223135"/>
              <a:gd name="T72" fmla="*/ 2235954 w 2223135"/>
              <a:gd name="T73" fmla="*/ 1289317 h 2223135"/>
              <a:gd name="T74" fmla="*/ 2251221 w 2223135"/>
              <a:gd name="T75" fmla="*/ 1149263 h 2223135"/>
              <a:gd name="T76" fmla="*/ 2248128 w 2223135"/>
              <a:gd name="T77" fmla="*/ 1006439 h 2223135"/>
              <a:gd name="T78" fmla="*/ 2226953 w 2223135"/>
              <a:gd name="T79" fmla="*/ 868194 h 2223135"/>
              <a:gd name="T80" fmla="*/ 2188830 w 2223135"/>
              <a:gd name="T81" fmla="*/ 736115 h 2223135"/>
              <a:gd name="T82" fmla="*/ 2134892 w 2223135"/>
              <a:gd name="T83" fmla="*/ 611315 h 2223135"/>
              <a:gd name="T84" fmla="*/ 2066283 w 2223135"/>
              <a:gd name="T85" fmla="*/ 494920 h 2223135"/>
              <a:gd name="T86" fmla="*/ 1984144 w 2223135"/>
              <a:gd name="T87" fmla="*/ 388037 h 2223135"/>
              <a:gd name="T88" fmla="*/ 1889615 w 2223135"/>
              <a:gd name="T89" fmla="*/ 291778 h 2223135"/>
              <a:gd name="T90" fmla="*/ 1783835 w 2223135"/>
              <a:gd name="T91" fmla="*/ 207277 h 2223135"/>
              <a:gd name="T92" fmla="*/ 1667950 w 2223135"/>
              <a:gd name="T93" fmla="*/ 135629 h 2223135"/>
              <a:gd name="T94" fmla="*/ 1543097 w 2223135"/>
              <a:gd name="T95" fmla="*/ 77978 h 2223135"/>
              <a:gd name="T96" fmla="*/ 1410415 w 2223135"/>
              <a:gd name="T97" fmla="*/ 35400 h 2223135"/>
              <a:gd name="T98" fmla="*/ 1271051 w 2223135"/>
              <a:gd name="T99" fmla="*/ 9022 h 2223135"/>
              <a:gd name="T100" fmla="*/ 1126141 w 2223135"/>
              <a:gd name="T101" fmla="*/ 0 h 222313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23135"/>
              <a:gd name="T154" fmla="*/ 0 h 2223135"/>
              <a:gd name="T155" fmla="*/ 2223135 w 2223135"/>
              <a:gd name="T156" fmla="*/ 2223135 h 222313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23135" h="2223135">
                <a:moveTo>
                  <a:pt x="1111275" y="0"/>
                </a:moveTo>
                <a:lnTo>
                  <a:pt x="1063069" y="1026"/>
                </a:lnTo>
                <a:lnTo>
                  <a:pt x="1015388" y="4079"/>
                </a:lnTo>
                <a:lnTo>
                  <a:pt x="968273" y="9115"/>
                </a:lnTo>
                <a:lnTo>
                  <a:pt x="921767" y="16093"/>
                </a:lnTo>
                <a:lnTo>
                  <a:pt x="875910" y="24972"/>
                </a:lnTo>
                <a:lnTo>
                  <a:pt x="830744" y="35710"/>
                </a:lnTo>
                <a:lnTo>
                  <a:pt x="786311" y="48265"/>
                </a:lnTo>
                <a:lnTo>
                  <a:pt x="742654" y="62596"/>
                </a:lnTo>
                <a:lnTo>
                  <a:pt x="699813" y="78660"/>
                </a:lnTo>
                <a:lnTo>
                  <a:pt x="657829" y="96416"/>
                </a:lnTo>
                <a:lnTo>
                  <a:pt x="616746" y="115823"/>
                </a:lnTo>
                <a:lnTo>
                  <a:pt x="576605" y="136838"/>
                </a:lnTo>
                <a:lnTo>
                  <a:pt x="537446" y="159420"/>
                </a:lnTo>
                <a:lnTo>
                  <a:pt x="499313" y="183528"/>
                </a:lnTo>
                <a:lnTo>
                  <a:pt x="462246" y="209119"/>
                </a:lnTo>
                <a:lnTo>
                  <a:pt x="426288" y="236152"/>
                </a:lnTo>
                <a:lnTo>
                  <a:pt x="391480" y="264585"/>
                </a:lnTo>
                <a:lnTo>
                  <a:pt x="357863" y="294376"/>
                </a:lnTo>
                <a:lnTo>
                  <a:pt x="325480" y="325485"/>
                </a:lnTo>
                <a:lnTo>
                  <a:pt x="294372" y="357868"/>
                </a:lnTo>
                <a:lnTo>
                  <a:pt x="264580" y="391485"/>
                </a:lnTo>
                <a:lnTo>
                  <a:pt x="236148" y="426293"/>
                </a:lnTo>
                <a:lnTo>
                  <a:pt x="209115" y="462252"/>
                </a:lnTo>
                <a:lnTo>
                  <a:pt x="183524" y="499319"/>
                </a:lnTo>
                <a:lnTo>
                  <a:pt x="159417" y="537452"/>
                </a:lnTo>
                <a:lnTo>
                  <a:pt x="136835" y="576610"/>
                </a:lnTo>
                <a:lnTo>
                  <a:pt x="115820" y="616752"/>
                </a:lnTo>
                <a:lnTo>
                  <a:pt x="96414" y="657835"/>
                </a:lnTo>
                <a:lnTo>
                  <a:pt x="78658" y="699818"/>
                </a:lnTo>
                <a:lnTo>
                  <a:pt x="62594" y="742659"/>
                </a:lnTo>
                <a:lnTo>
                  <a:pt x="48264" y="786316"/>
                </a:lnTo>
                <a:lnTo>
                  <a:pt x="35709" y="830748"/>
                </a:lnTo>
                <a:lnTo>
                  <a:pt x="24972" y="875913"/>
                </a:lnTo>
                <a:lnTo>
                  <a:pt x="16093" y="921770"/>
                </a:lnTo>
                <a:lnTo>
                  <a:pt x="9115" y="968276"/>
                </a:lnTo>
                <a:lnTo>
                  <a:pt x="4078" y="1015390"/>
                </a:lnTo>
                <a:lnTo>
                  <a:pt x="1026" y="1063070"/>
                </a:lnTo>
                <a:lnTo>
                  <a:pt x="0" y="1111275"/>
                </a:lnTo>
                <a:lnTo>
                  <a:pt x="1026" y="1159480"/>
                </a:lnTo>
                <a:lnTo>
                  <a:pt x="4078" y="1207160"/>
                </a:lnTo>
                <a:lnTo>
                  <a:pt x="9115" y="1254274"/>
                </a:lnTo>
                <a:lnTo>
                  <a:pt x="16093" y="1300780"/>
                </a:lnTo>
                <a:lnTo>
                  <a:pt x="24972" y="1346637"/>
                </a:lnTo>
                <a:lnTo>
                  <a:pt x="35709" y="1391802"/>
                </a:lnTo>
                <a:lnTo>
                  <a:pt x="48264" y="1436234"/>
                </a:lnTo>
                <a:lnTo>
                  <a:pt x="62594" y="1479891"/>
                </a:lnTo>
                <a:lnTo>
                  <a:pt x="78658" y="1522732"/>
                </a:lnTo>
                <a:lnTo>
                  <a:pt x="96414" y="1564715"/>
                </a:lnTo>
                <a:lnTo>
                  <a:pt x="115820" y="1605798"/>
                </a:lnTo>
                <a:lnTo>
                  <a:pt x="136835" y="1645939"/>
                </a:lnTo>
                <a:lnTo>
                  <a:pt x="159417" y="1685098"/>
                </a:lnTo>
                <a:lnTo>
                  <a:pt x="183524" y="1723231"/>
                </a:lnTo>
                <a:lnTo>
                  <a:pt x="209115" y="1760298"/>
                </a:lnTo>
                <a:lnTo>
                  <a:pt x="236148" y="1796256"/>
                </a:lnTo>
                <a:lnTo>
                  <a:pt x="264580" y="1831065"/>
                </a:lnTo>
                <a:lnTo>
                  <a:pt x="294372" y="1864682"/>
                </a:lnTo>
                <a:lnTo>
                  <a:pt x="325480" y="1897065"/>
                </a:lnTo>
                <a:lnTo>
                  <a:pt x="357863" y="1928174"/>
                </a:lnTo>
                <a:lnTo>
                  <a:pt x="391480" y="1957965"/>
                </a:lnTo>
                <a:lnTo>
                  <a:pt x="426288" y="1986398"/>
                </a:lnTo>
                <a:lnTo>
                  <a:pt x="462246" y="2013431"/>
                </a:lnTo>
                <a:lnTo>
                  <a:pt x="499313" y="2039022"/>
                </a:lnTo>
                <a:lnTo>
                  <a:pt x="537446" y="2063130"/>
                </a:lnTo>
                <a:lnTo>
                  <a:pt x="576605" y="2085712"/>
                </a:lnTo>
                <a:lnTo>
                  <a:pt x="616746" y="2106727"/>
                </a:lnTo>
                <a:lnTo>
                  <a:pt x="657829" y="2126134"/>
                </a:lnTo>
                <a:lnTo>
                  <a:pt x="699813" y="2143890"/>
                </a:lnTo>
                <a:lnTo>
                  <a:pt x="742654" y="2159954"/>
                </a:lnTo>
                <a:lnTo>
                  <a:pt x="786311" y="2174285"/>
                </a:lnTo>
                <a:lnTo>
                  <a:pt x="830744" y="2186840"/>
                </a:lnTo>
                <a:lnTo>
                  <a:pt x="875910" y="2197577"/>
                </a:lnTo>
                <a:lnTo>
                  <a:pt x="921767" y="2206456"/>
                </a:lnTo>
                <a:lnTo>
                  <a:pt x="968273" y="2213435"/>
                </a:lnTo>
                <a:lnTo>
                  <a:pt x="1015388" y="2218471"/>
                </a:lnTo>
                <a:lnTo>
                  <a:pt x="1063069" y="2221524"/>
                </a:lnTo>
                <a:lnTo>
                  <a:pt x="1111275" y="2222550"/>
                </a:lnTo>
                <a:lnTo>
                  <a:pt x="1159480" y="2221524"/>
                </a:lnTo>
                <a:lnTo>
                  <a:pt x="1207160" y="2218471"/>
                </a:lnTo>
                <a:lnTo>
                  <a:pt x="1254274" y="2213435"/>
                </a:lnTo>
                <a:lnTo>
                  <a:pt x="1300780" y="2206456"/>
                </a:lnTo>
                <a:lnTo>
                  <a:pt x="1346636" y="2197577"/>
                </a:lnTo>
                <a:lnTo>
                  <a:pt x="1391801" y="2186840"/>
                </a:lnTo>
                <a:lnTo>
                  <a:pt x="1436233" y="2174285"/>
                </a:lnTo>
                <a:lnTo>
                  <a:pt x="1479890" y="2159954"/>
                </a:lnTo>
                <a:lnTo>
                  <a:pt x="1522730" y="2143890"/>
                </a:lnTo>
                <a:lnTo>
                  <a:pt x="1564713" y="2126134"/>
                </a:lnTo>
                <a:lnTo>
                  <a:pt x="1605795" y="2106727"/>
                </a:lnTo>
                <a:lnTo>
                  <a:pt x="1645936" y="2085712"/>
                </a:lnTo>
                <a:lnTo>
                  <a:pt x="1685094" y="2063130"/>
                </a:lnTo>
                <a:lnTo>
                  <a:pt x="1723227" y="2039022"/>
                </a:lnTo>
                <a:lnTo>
                  <a:pt x="1760294" y="2013431"/>
                </a:lnTo>
                <a:lnTo>
                  <a:pt x="1796252" y="1986398"/>
                </a:lnTo>
                <a:lnTo>
                  <a:pt x="1831060" y="1957965"/>
                </a:lnTo>
                <a:lnTo>
                  <a:pt x="1864676" y="1928174"/>
                </a:lnTo>
                <a:lnTo>
                  <a:pt x="1897059" y="1897065"/>
                </a:lnTo>
                <a:lnTo>
                  <a:pt x="1928167" y="1864682"/>
                </a:lnTo>
                <a:lnTo>
                  <a:pt x="1957958" y="1831065"/>
                </a:lnTo>
                <a:lnTo>
                  <a:pt x="1986390" y="1796256"/>
                </a:lnTo>
                <a:lnTo>
                  <a:pt x="2013423" y="1760298"/>
                </a:lnTo>
                <a:lnTo>
                  <a:pt x="2039013" y="1723231"/>
                </a:lnTo>
                <a:lnTo>
                  <a:pt x="2063120" y="1685098"/>
                </a:lnTo>
                <a:lnTo>
                  <a:pt x="2085702" y="1645939"/>
                </a:lnTo>
                <a:lnTo>
                  <a:pt x="2106717" y="1605798"/>
                </a:lnTo>
                <a:lnTo>
                  <a:pt x="2126123" y="1564715"/>
                </a:lnTo>
                <a:lnTo>
                  <a:pt x="2143879" y="1522732"/>
                </a:lnTo>
                <a:lnTo>
                  <a:pt x="2159943" y="1479891"/>
                </a:lnTo>
                <a:lnTo>
                  <a:pt x="2174273" y="1436234"/>
                </a:lnTo>
                <a:lnTo>
                  <a:pt x="2186828" y="1391802"/>
                </a:lnTo>
                <a:lnTo>
                  <a:pt x="2197565" y="1346637"/>
                </a:lnTo>
                <a:lnTo>
                  <a:pt x="2206444" y="1300780"/>
                </a:lnTo>
                <a:lnTo>
                  <a:pt x="2213423" y="1254274"/>
                </a:lnTo>
                <a:lnTo>
                  <a:pt x="2218459" y="1207160"/>
                </a:lnTo>
                <a:lnTo>
                  <a:pt x="2221511" y="1159480"/>
                </a:lnTo>
                <a:lnTo>
                  <a:pt x="2222538" y="1111275"/>
                </a:lnTo>
                <a:lnTo>
                  <a:pt x="2221511" y="1063070"/>
                </a:lnTo>
                <a:lnTo>
                  <a:pt x="2218459" y="1015390"/>
                </a:lnTo>
                <a:lnTo>
                  <a:pt x="2213423" y="968276"/>
                </a:lnTo>
                <a:lnTo>
                  <a:pt x="2206444" y="921770"/>
                </a:lnTo>
                <a:lnTo>
                  <a:pt x="2197565" y="875913"/>
                </a:lnTo>
                <a:lnTo>
                  <a:pt x="2186828" y="830748"/>
                </a:lnTo>
                <a:lnTo>
                  <a:pt x="2174273" y="786316"/>
                </a:lnTo>
                <a:lnTo>
                  <a:pt x="2159943" y="742659"/>
                </a:lnTo>
                <a:lnTo>
                  <a:pt x="2143879" y="699818"/>
                </a:lnTo>
                <a:lnTo>
                  <a:pt x="2126123" y="657835"/>
                </a:lnTo>
                <a:lnTo>
                  <a:pt x="2106717" y="616752"/>
                </a:lnTo>
                <a:lnTo>
                  <a:pt x="2085702" y="576610"/>
                </a:lnTo>
                <a:lnTo>
                  <a:pt x="2063120" y="537452"/>
                </a:lnTo>
                <a:lnTo>
                  <a:pt x="2039013" y="499319"/>
                </a:lnTo>
                <a:lnTo>
                  <a:pt x="2013423" y="462252"/>
                </a:lnTo>
                <a:lnTo>
                  <a:pt x="1986390" y="426293"/>
                </a:lnTo>
                <a:lnTo>
                  <a:pt x="1957958" y="391485"/>
                </a:lnTo>
                <a:lnTo>
                  <a:pt x="1928167" y="357868"/>
                </a:lnTo>
                <a:lnTo>
                  <a:pt x="1897059" y="325485"/>
                </a:lnTo>
                <a:lnTo>
                  <a:pt x="1864676" y="294376"/>
                </a:lnTo>
                <a:lnTo>
                  <a:pt x="1831060" y="264585"/>
                </a:lnTo>
                <a:lnTo>
                  <a:pt x="1796252" y="236152"/>
                </a:lnTo>
                <a:lnTo>
                  <a:pt x="1760294" y="209119"/>
                </a:lnTo>
                <a:lnTo>
                  <a:pt x="1723227" y="183528"/>
                </a:lnTo>
                <a:lnTo>
                  <a:pt x="1685094" y="159420"/>
                </a:lnTo>
                <a:lnTo>
                  <a:pt x="1645936" y="136838"/>
                </a:lnTo>
                <a:lnTo>
                  <a:pt x="1605795" y="115823"/>
                </a:lnTo>
                <a:lnTo>
                  <a:pt x="1564713" y="96416"/>
                </a:lnTo>
                <a:lnTo>
                  <a:pt x="1522730" y="78660"/>
                </a:lnTo>
                <a:lnTo>
                  <a:pt x="1479890" y="62596"/>
                </a:lnTo>
                <a:lnTo>
                  <a:pt x="1436233" y="48265"/>
                </a:lnTo>
                <a:lnTo>
                  <a:pt x="1391801" y="35710"/>
                </a:lnTo>
                <a:lnTo>
                  <a:pt x="1346636" y="24972"/>
                </a:lnTo>
                <a:lnTo>
                  <a:pt x="1300780" y="16093"/>
                </a:lnTo>
                <a:lnTo>
                  <a:pt x="1254274" y="9115"/>
                </a:lnTo>
                <a:lnTo>
                  <a:pt x="1207160" y="4079"/>
                </a:lnTo>
                <a:lnTo>
                  <a:pt x="1159480" y="1026"/>
                </a:lnTo>
                <a:lnTo>
                  <a:pt x="1111275" y="0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34821" name="Rectangle 4">
            <a:extLst>
              <a:ext uri="{FF2B5EF4-FFF2-40B4-BE49-F238E27FC236}">
                <a16:creationId xmlns:a16="http://schemas.microsoft.com/office/drawing/2014/main" id="{02912D00-434A-BF17-7769-BEE48648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2805113"/>
            <a:ext cx="2222500" cy="22225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4822" name="Freeform 5">
            <a:extLst>
              <a:ext uri="{FF2B5EF4-FFF2-40B4-BE49-F238E27FC236}">
                <a16:creationId xmlns:a16="http://schemas.microsoft.com/office/drawing/2014/main" id="{207281EF-2158-8CE6-A090-BC60663F1864}"/>
              </a:ext>
            </a:extLst>
          </p:cNvPr>
          <p:cNvSpPr>
            <a:spLocks/>
          </p:cNvSpPr>
          <p:nvPr/>
        </p:nvSpPr>
        <p:spPr bwMode="auto">
          <a:xfrm>
            <a:off x="3500438" y="2801938"/>
            <a:ext cx="2295525" cy="2293937"/>
          </a:xfrm>
          <a:custGeom>
            <a:avLst/>
            <a:gdLst>
              <a:gd name="T0" fmla="*/ 1078760 w 2223135"/>
              <a:gd name="T1" fmla="*/ 3929 h 2223135"/>
              <a:gd name="T2" fmla="*/ 937545 w 2223135"/>
              <a:gd name="T3" fmla="*/ 24108 h 2223135"/>
              <a:gd name="T4" fmla="*/ 799157 w 2223135"/>
              <a:gd name="T5" fmla="*/ 61399 h 2223135"/>
              <a:gd name="T6" fmla="*/ 665280 w 2223135"/>
              <a:gd name="T7" fmla="*/ 115852 h 2223135"/>
              <a:gd name="T8" fmla="*/ 537594 w 2223135"/>
              <a:gd name="T9" fmla="*/ 187418 h 2223135"/>
              <a:gd name="T10" fmla="*/ 417793 w 2223135"/>
              <a:gd name="T11" fmla="*/ 276120 h 2223135"/>
              <a:gd name="T12" fmla="*/ 307891 w 2223135"/>
              <a:gd name="T13" fmla="*/ 381567 h 2223135"/>
              <a:gd name="T14" fmla="*/ 213659 w 2223135"/>
              <a:gd name="T15" fmla="*/ 498452 h 2223135"/>
              <a:gd name="T16" fmla="*/ 136580 w 2223135"/>
              <a:gd name="T17" fmla="*/ 623717 h 2223135"/>
              <a:gd name="T18" fmla="*/ 76679 w 2223135"/>
              <a:gd name="T19" fmla="*/ 755680 h 2223135"/>
              <a:gd name="T20" fmla="*/ 33966 w 2223135"/>
              <a:gd name="T21" fmla="*/ 892668 h 2223135"/>
              <a:gd name="T22" fmla="*/ 8406 w 2223135"/>
              <a:gd name="T23" fmla="*/ 1032998 h 2223135"/>
              <a:gd name="T24" fmla="*/ 0 w 2223135"/>
              <a:gd name="T25" fmla="*/ 1174988 h 2223135"/>
              <a:gd name="T26" fmla="*/ 8774 w 2223135"/>
              <a:gd name="T27" fmla="*/ 1316954 h 2223135"/>
              <a:gd name="T28" fmla="*/ 34694 w 2223135"/>
              <a:gd name="T29" fmla="*/ 1457215 h 2223135"/>
              <a:gd name="T30" fmla="*/ 77761 w 2223135"/>
              <a:gd name="T31" fmla="*/ 1594093 h 2223135"/>
              <a:gd name="T32" fmla="*/ 138002 w 2223135"/>
              <a:gd name="T33" fmla="*/ 1725906 h 2223135"/>
              <a:gd name="T34" fmla="*/ 215384 w 2223135"/>
              <a:gd name="T35" fmla="*/ 1850970 h 2223135"/>
              <a:gd name="T36" fmla="*/ 309932 w 2223135"/>
              <a:gd name="T37" fmla="*/ 1967608 h 2223135"/>
              <a:gd name="T38" fmla="*/ 420083 w 2223135"/>
              <a:gd name="T39" fmla="*/ 2072779 h 2223135"/>
              <a:gd name="T40" fmla="*/ 540114 w 2223135"/>
              <a:gd name="T41" fmla="*/ 2161171 h 2223135"/>
              <a:gd name="T42" fmla="*/ 667975 w 2223135"/>
              <a:gd name="T43" fmla="*/ 2232419 h 2223135"/>
              <a:gd name="T44" fmla="*/ 801990 w 2223135"/>
              <a:gd name="T45" fmla="*/ 2286519 h 2223135"/>
              <a:gd name="T46" fmla="*/ 940471 w 2223135"/>
              <a:gd name="T47" fmla="*/ 2323476 h 2223135"/>
              <a:gd name="T48" fmla="*/ 1081736 w 2223135"/>
              <a:gd name="T49" fmla="*/ 2343294 h 2223135"/>
              <a:gd name="T50" fmla="*/ 1224105 w 2223135"/>
              <a:gd name="T51" fmla="*/ 2345971 h 2223135"/>
              <a:gd name="T52" fmla="*/ 1365889 w 2223135"/>
              <a:gd name="T53" fmla="*/ 2331510 h 2223135"/>
              <a:gd name="T54" fmla="*/ 1505403 w 2223135"/>
              <a:gd name="T55" fmla="*/ 2299918 h 2223135"/>
              <a:gd name="T56" fmla="*/ 1640968 w 2223135"/>
              <a:gd name="T57" fmla="*/ 2251190 h 2223135"/>
              <a:gd name="T58" fmla="*/ 1770900 w 2223135"/>
              <a:gd name="T59" fmla="*/ 2185332 h 2223135"/>
              <a:gd name="T60" fmla="*/ 1893514 w 2223135"/>
              <a:gd name="T61" fmla="*/ 2102343 h 2223135"/>
              <a:gd name="T62" fmla="*/ 2007131 w 2223135"/>
              <a:gd name="T63" fmla="*/ 2002232 h 2223135"/>
              <a:gd name="T64" fmla="*/ 2107101 w 2223135"/>
              <a:gd name="T65" fmla="*/ 1888521 h 2223135"/>
              <a:gd name="T66" fmla="*/ 2189899 w 2223135"/>
              <a:gd name="T67" fmla="*/ 1765862 h 2223135"/>
              <a:gd name="T68" fmla="*/ 2255521 w 2223135"/>
              <a:gd name="T69" fmla="*/ 1635945 h 2223135"/>
              <a:gd name="T70" fmla="*/ 2303975 w 2223135"/>
              <a:gd name="T71" fmla="*/ 1500443 h 2223135"/>
              <a:gd name="T72" fmla="*/ 2335260 w 2223135"/>
              <a:gd name="T73" fmla="*/ 1361040 h 2223135"/>
              <a:gd name="T74" fmla="*/ 2349380 w 2223135"/>
              <a:gd name="T75" fmla="*/ 1219419 h 2223135"/>
              <a:gd name="T76" fmla="*/ 2346339 w 2223135"/>
              <a:gd name="T77" fmla="*/ 1077258 h 2223135"/>
              <a:gd name="T78" fmla="*/ 2326138 w 2223135"/>
              <a:gd name="T79" fmla="*/ 936240 h 2223135"/>
              <a:gd name="T80" fmla="*/ 2288775 w 2223135"/>
              <a:gd name="T81" fmla="*/ 798047 h 2223135"/>
              <a:gd name="T82" fmla="*/ 2234260 w 2223135"/>
              <a:gd name="T83" fmla="*/ 664357 h 2223135"/>
              <a:gd name="T84" fmla="*/ 2162589 w 2223135"/>
              <a:gd name="T85" fmla="*/ 536851 h 2223135"/>
              <a:gd name="T86" fmla="*/ 2073765 w 2223135"/>
              <a:gd name="T87" fmla="*/ 417217 h 2223135"/>
              <a:gd name="T88" fmla="*/ 1968164 w 2223135"/>
              <a:gd name="T89" fmla="*/ 307471 h 2223135"/>
              <a:gd name="T90" fmla="*/ 1851124 w 2223135"/>
              <a:gd name="T91" fmla="*/ 213369 h 2223135"/>
              <a:gd name="T92" fmla="*/ 1725685 w 2223135"/>
              <a:gd name="T93" fmla="*/ 136398 h 2223135"/>
              <a:gd name="T94" fmla="*/ 1593535 w 2223135"/>
              <a:gd name="T95" fmla="*/ 76580 h 2223135"/>
              <a:gd name="T96" fmla="*/ 1456356 w 2223135"/>
              <a:gd name="T97" fmla="*/ 33923 h 2223135"/>
              <a:gd name="T98" fmla="*/ 1315831 w 2223135"/>
              <a:gd name="T99" fmla="*/ 8398 h 2223135"/>
              <a:gd name="T100" fmla="*/ 1173643 w 2223135"/>
              <a:gd name="T101" fmla="*/ 0 h 222313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23135"/>
              <a:gd name="T154" fmla="*/ 0 h 2223135"/>
              <a:gd name="T155" fmla="*/ 2223135 w 2223135"/>
              <a:gd name="T156" fmla="*/ 2223135 h 222313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23135" h="2223135">
                <a:moveTo>
                  <a:pt x="1109857" y="0"/>
                </a:moveTo>
                <a:lnTo>
                  <a:pt x="1064963" y="958"/>
                </a:lnTo>
                <a:lnTo>
                  <a:pt x="1020131" y="3719"/>
                </a:lnTo>
                <a:lnTo>
                  <a:pt x="975418" y="8284"/>
                </a:lnTo>
                <a:lnTo>
                  <a:pt x="930885" y="14651"/>
                </a:lnTo>
                <a:lnTo>
                  <a:pt x="886590" y="22822"/>
                </a:lnTo>
                <a:lnTo>
                  <a:pt x="842592" y="32796"/>
                </a:lnTo>
                <a:lnTo>
                  <a:pt x="798950" y="44572"/>
                </a:lnTo>
                <a:lnTo>
                  <a:pt x="755723" y="58151"/>
                </a:lnTo>
                <a:lnTo>
                  <a:pt x="712969" y="73533"/>
                </a:lnTo>
                <a:lnTo>
                  <a:pt x="670749" y="90717"/>
                </a:lnTo>
                <a:lnTo>
                  <a:pt x="629121" y="109704"/>
                </a:lnTo>
                <a:lnTo>
                  <a:pt x="588144" y="130494"/>
                </a:lnTo>
                <a:lnTo>
                  <a:pt x="547876" y="153086"/>
                </a:lnTo>
                <a:lnTo>
                  <a:pt x="508378" y="177480"/>
                </a:lnTo>
                <a:lnTo>
                  <a:pt x="469707" y="203677"/>
                </a:lnTo>
                <a:lnTo>
                  <a:pt x="431922" y="231676"/>
                </a:lnTo>
                <a:lnTo>
                  <a:pt x="395084" y="261477"/>
                </a:lnTo>
                <a:lnTo>
                  <a:pt x="359250" y="293080"/>
                </a:lnTo>
                <a:lnTo>
                  <a:pt x="324480" y="326485"/>
                </a:lnTo>
                <a:lnTo>
                  <a:pt x="291164" y="361340"/>
                </a:lnTo>
                <a:lnTo>
                  <a:pt x="259653" y="397254"/>
                </a:lnTo>
                <a:lnTo>
                  <a:pt x="229947" y="434168"/>
                </a:lnTo>
                <a:lnTo>
                  <a:pt x="202045" y="472024"/>
                </a:lnTo>
                <a:lnTo>
                  <a:pt x="175948" y="510761"/>
                </a:lnTo>
                <a:lnTo>
                  <a:pt x="151654" y="550322"/>
                </a:lnTo>
                <a:lnTo>
                  <a:pt x="129165" y="590647"/>
                </a:lnTo>
                <a:lnTo>
                  <a:pt x="108481" y="631677"/>
                </a:lnTo>
                <a:lnTo>
                  <a:pt x="89600" y="673354"/>
                </a:lnTo>
                <a:lnTo>
                  <a:pt x="72523" y="715617"/>
                </a:lnTo>
                <a:lnTo>
                  <a:pt x="57250" y="758409"/>
                </a:lnTo>
                <a:lnTo>
                  <a:pt x="43781" y="801671"/>
                </a:lnTo>
                <a:lnTo>
                  <a:pt x="32116" y="845343"/>
                </a:lnTo>
                <a:lnTo>
                  <a:pt x="22254" y="889366"/>
                </a:lnTo>
                <a:lnTo>
                  <a:pt x="14197" y="933682"/>
                </a:lnTo>
                <a:lnTo>
                  <a:pt x="7942" y="978231"/>
                </a:lnTo>
                <a:lnTo>
                  <a:pt x="3491" y="1022955"/>
                </a:lnTo>
                <a:lnTo>
                  <a:pt x="844" y="1067795"/>
                </a:lnTo>
                <a:lnTo>
                  <a:pt x="0" y="1112691"/>
                </a:lnTo>
                <a:lnTo>
                  <a:pt x="959" y="1157585"/>
                </a:lnTo>
                <a:lnTo>
                  <a:pt x="3721" y="1202417"/>
                </a:lnTo>
                <a:lnTo>
                  <a:pt x="8286" y="1247130"/>
                </a:lnTo>
                <a:lnTo>
                  <a:pt x="14654" y="1291663"/>
                </a:lnTo>
                <a:lnTo>
                  <a:pt x="22825" y="1335958"/>
                </a:lnTo>
                <a:lnTo>
                  <a:pt x="32799" y="1379956"/>
                </a:lnTo>
                <a:lnTo>
                  <a:pt x="44576" y="1423597"/>
                </a:lnTo>
                <a:lnTo>
                  <a:pt x="58156" y="1466824"/>
                </a:lnTo>
                <a:lnTo>
                  <a:pt x="73538" y="1509577"/>
                </a:lnTo>
                <a:lnTo>
                  <a:pt x="90722" y="1551796"/>
                </a:lnTo>
                <a:lnTo>
                  <a:pt x="109710" y="1593424"/>
                </a:lnTo>
                <a:lnTo>
                  <a:pt x="130499" y="1634401"/>
                </a:lnTo>
                <a:lnTo>
                  <a:pt x="153091" y="1674667"/>
                </a:lnTo>
                <a:lnTo>
                  <a:pt x="177485" y="1714165"/>
                </a:lnTo>
                <a:lnTo>
                  <a:pt x="203681" y="1752836"/>
                </a:lnTo>
                <a:lnTo>
                  <a:pt x="231680" y="1790619"/>
                </a:lnTo>
                <a:lnTo>
                  <a:pt x="261480" y="1827457"/>
                </a:lnTo>
                <a:lnTo>
                  <a:pt x="293082" y="1863290"/>
                </a:lnTo>
                <a:lnTo>
                  <a:pt x="326486" y="1898059"/>
                </a:lnTo>
                <a:lnTo>
                  <a:pt x="361341" y="1931374"/>
                </a:lnTo>
                <a:lnTo>
                  <a:pt x="397254" y="1962886"/>
                </a:lnTo>
                <a:lnTo>
                  <a:pt x="434167" y="1992592"/>
                </a:lnTo>
                <a:lnTo>
                  <a:pt x="472022" y="2020494"/>
                </a:lnTo>
                <a:lnTo>
                  <a:pt x="510759" y="2046592"/>
                </a:lnTo>
                <a:lnTo>
                  <a:pt x="550319" y="2070886"/>
                </a:lnTo>
                <a:lnTo>
                  <a:pt x="590643" y="2093375"/>
                </a:lnTo>
                <a:lnTo>
                  <a:pt x="631672" y="2114061"/>
                </a:lnTo>
                <a:lnTo>
                  <a:pt x="673348" y="2132942"/>
                </a:lnTo>
                <a:lnTo>
                  <a:pt x="715611" y="2150020"/>
                </a:lnTo>
                <a:lnTo>
                  <a:pt x="758403" y="2165294"/>
                </a:lnTo>
                <a:lnTo>
                  <a:pt x="801664" y="2178763"/>
                </a:lnTo>
                <a:lnTo>
                  <a:pt x="845335" y="2190430"/>
                </a:lnTo>
                <a:lnTo>
                  <a:pt x="889358" y="2200292"/>
                </a:lnTo>
                <a:lnTo>
                  <a:pt x="933674" y="2208351"/>
                </a:lnTo>
                <a:lnTo>
                  <a:pt x="978223" y="2214606"/>
                </a:lnTo>
                <a:lnTo>
                  <a:pt x="1022946" y="2219058"/>
                </a:lnTo>
                <a:lnTo>
                  <a:pt x="1067785" y="2221707"/>
                </a:lnTo>
                <a:lnTo>
                  <a:pt x="1112681" y="2222552"/>
                </a:lnTo>
                <a:lnTo>
                  <a:pt x="1157575" y="2221594"/>
                </a:lnTo>
                <a:lnTo>
                  <a:pt x="1202407" y="2218833"/>
                </a:lnTo>
                <a:lnTo>
                  <a:pt x="1247120" y="2214268"/>
                </a:lnTo>
                <a:lnTo>
                  <a:pt x="1291653" y="2207901"/>
                </a:lnTo>
                <a:lnTo>
                  <a:pt x="1335947" y="2199731"/>
                </a:lnTo>
                <a:lnTo>
                  <a:pt x="1379945" y="2189758"/>
                </a:lnTo>
                <a:lnTo>
                  <a:pt x="1423587" y="2177982"/>
                </a:lnTo>
                <a:lnTo>
                  <a:pt x="1466813" y="2164403"/>
                </a:lnTo>
                <a:lnTo>
                  <a:pt x="1509566" y="2149022"/>
                </a:lnTo>
                <a:lnTo>
                  <a:pt x="1551785" y="2131838"/>
                </a:lnTo>
                <a:lnTo>
                  <a:pt x="1593413" y="2112852"/>
                </a:lnTo>
                <a:lnTo>
                  <a:pt x="1634390" y="2092063"/>
                </a:lnTo>
                <a:lnTo>
                  <a:pt x="1674656" y="2069471"/>
                </a:lnTo>
                <a:lnTo>
                  <a:pt x="1714154" y="2045078"/>
                </a:lnTo>
                <a:lnTo>
                  <a:pt x="1752825" y="2018882"/>
                </a:lnTo>
                <a:lnTo>
                  <a:pt x="1790608" y="1990884"/>
                </a:lnTo>
                <a:lnTo>
                  <a:pt x="1827446" y="1961084"/>
                </a:lnTo>
                <a:lnTo>
                  <a:pt x="1863279" y="1929482"/>
                </a:lnTo>
                <a:lnTo>
                  <a:pt x="1898048" y="1896078"/>
                </a:lnTo>
                <a:lnTo>
                  <a:pt x="1931365" y="1861223"/>
                </a:lnTo>
                <a:lnTo>
                  <a:pt x="1962878" y="1825308"/>
                </a:lnTo>
                <a:lnTo>
                  <a:pt x="1992586" y="1788394"/>
                </a:lnTo>
                <a:lnTo>
                  <a:pt x="2020489" y="1750539"/>
                </a:lnTo>
                <a:lnTo>
                  <a:pt x="2046588" y="1711801"/>
                </a:lnTo>
                <a:lnTo>
                  <a:pt x="2070883" y="1672240"/>
                </a:lnTo>
                <a:lnTo>
                  <a:pt x="2093373" y="1631915"/>
                </a:lnTo>
                <a:lnTo>
                  <a:pt x="2114058" y="1590885"/>
                </a:lnTo>
                <a:lnTo>
                  <a:pt x="2132940" y="1549209"/>
                </a:lnTo>
                <a:lnTo>
                  <a:pt x="2150018" y="1506945"/>
                </a:lnTo>
                <a:lnTo>
                  <a:pt x="2165291" y="1464153"/>
                </a:lnTo>
                <a:lnTo>
                  <a:pt x="2178761" y="1420891"/>
                </a:lnTo>
                <a:lnTo>
                  <a:pt x="2190426" y="1377219"/>
                </a:lnTo>
                <a:lnTo>
                  <a:pt x="2200288" y="1333196"/>
                </a:lnTo>
                <a:lnTo>
                  <a:pt x="2208346" y="1288880"/>
                </a:lnTo>
                <a:lnTo>
                  <a:pt x="2214601" y="1244330"/>
                </a:lnTo>
                <a:lnTo>
                  <a:pt x="2219052" y="1199606"/>
                </a:lnTo>
                <a:lnTo>
                  <a:pt x="2221700" y="1154766"/>
                </a:lnTo>
                <a:lnTo>
                  <a:pt x="2222544" y="1109870"/>
                </a:lnTo>
                <a:lnTo>
                  <a:pt x="2221585" y="1064976"/>
                </a:lnTo>
                <a:lnTo>
                  <a:pt x="2218823" y="1020143"/>
                </a:lnTo>
                <a:lnTo>
                  <a:pt x="2214257" y="975430"/>
                </a:lnTo>
                <a:lnTo>
                  <a:pt x="2207889" y="930897"/>
                </a:lnTo>
                <a:lnTo>
                  <a:pt x="2199718" y="886601"/>
                </a:lnTo>
                <a:lnTo>
                  <a:pt x="2189743" y="842603"/>
                </a:lnTo>
                <a:lnTo>
                  <a:pt x="2177966" y="798961"/>
                </a:lnTo>
                <a:lnTo>
                  <a:pt x="2164387" y="755734"/>
                </a:lnTo>
                <a:lnTo>
                  <a:pt x="2149004" y="712981"/>
                </a:lnTo>
                <a:lnTo>
                  <a:pt x="2131819" y="670761"/>
                </a:lnTo>
                <a:lnTo>
                  <a:pt x="2112832" y="629132"/>
                </a:lnTo>
                <a:lnTo>
                  <a:pt x="2092042" y="588155"/>
                </a:lnTo>
                <a:lnTo>
                  <a:pt x="2069450" y="547887"/>
                </a:lnTo>
                <a:lnTo>
                  <a:pt x="2045056" y="508389"/>
                </a:lnTo>
                <a:lnTo>
                  <a:pt x="2018859" y="469718"/>
                </a:lnTo>
                <a:lnTo>
                  <a:pt x="1990861" y="431934"/>
                </a:lnTo>
                <a:lnTo>
                  <a:pt x="1961060" y="395095"/>
                </a:lnTo>
                <a:lnTo>
                  <a:pt x="1929458" y="359261"/>
                </a:lnTo>
                <a:lnTo>
                  <a:pt x="1896054" y="324491"/>
                </a:lnTo>
                <a:lnTo>
                  <a:pt x="1861200" y="291175"/>
                </a:lnTo>
                <a:lnTo>
                  <a:pt x="1825286" y="259664"/>
                </a:lnTo>
                <a:lnTo>
                  <a:pt x="1788373" y="229958"/>
                </a:lnTo>
                <a:lnTo>
                  <a:pt x="1750518" y="202055"/>
                </a:lnTo>
                <a:lnTo>
                  <a:pt x="1711782" y="175958"/>
                </a:lnTo>
                <a:lnTo>
                  <a:pt x="1672222" y="151664"/>
                </a:lnTo>
                <a:lnTo>
                  <a:pt x="1631897" y="129174"/>
                </a:lnTo>
                <a:lnTo>
                  <a:pt x="1590868" y="108489"/>
                </a:lnTo>
                <a:lnTo>
                  <a:pt x="1549192" y="89608"/>
                </a:lnTo>
                <a:lnTo>
                  <a:pt x="1506929" y="72530"/>
                </a:lnTo>
                <a:lnTo>
                  <a:pt x="1464137" y="57257"/>
                </a:lnTo>
                <a:lnTo>
                  <a:pt x="1420876" y="43787"/>
                </a:lnTo>
                <a:lnTo>
                  <a:pt x="1377205" y="32121"/>
                </a:lnTo>
                <a:lnTo>
                  <a:pt x="1333182" y="22258"/>
                </a:lnTo>
                <a:lnTo>
                  <a:pt x="1288866" y="14200"/>
                </a:lnTo>
                <a:lnTo>
                  <a:pt x="1244317" y="7945"/>
                </a:lnTo>
                <a:lnTo>
                  <a:pt x="1199593" y="3493"/>
                </a:lnTo>
                <a:lnTo>
                  <a:pt x="1154753" y="844"/>
                </a:lnTo>
                <a:lnTo>
                  <a:pt x="110985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34823" name="Rectangle 6">
            <a:extLst>
              <a:ext uri="{FF2B5EF4-FFF2-40B4-BE49-F238E27FC236}">
                <a16:creationId xmlns:a16="http://schemas.microsoft.com/office/drawing/2014/main" id="{1569639C-D819-6463-8CED-367FDBE81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1782763"/>
            <a:ext cx="2222500" cy="222250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4824" name="Freeform 7">
            <a:extLst>
              <a:ext uri="{FF2B5EF4-FFF2-40B4-BE49-F238E27FC236}">
                <a16:creationId xmlns:a16="http://schemas.microsoft.com/office/drawing/2014/main" id="{83FDE601-12D1-0E03-07A4-221DD1EEA5C4}"/>
              </a:ext>
            </a:extLst>
          </p:cNvPr>
          <p:cNvSpPr>
            <a:spLocks/>
          </p:cNvSpPr>
          <p:nvPr/>
        </p:nvSpPr>
        <p:spPr bwMode="auto">
          <a:xfrm>
            <a:off x="6623050" y="1776413"/>
            <a:ext cx="2222500" cy="2222500"/>
          </a:xfrm>
          <a:custGeom>
            <a:avLst/>
            <a:gdLst>
              <a:gd name="T0" fmla="*/ 1411874 w 2222500"/>
              <a:gd name="T1" fmla="*/ 4305 h 2222500"/>
              <a:gd name="T2" fmla="*/ 1226124 w 2222500"/>
              <a:gd name="T3" fmla="*/ 24243 h 2222500"/>
              <a:gd name="T4" fmla="*/ 1044418 w 2222500"/>
              <a:gd name="T5" fmla="*/ 60290 h 2222500"/>
              <a:gd name="T6" fmla="*/ 868963 w 2222500"/>
              <a:gd name="T7" fmla="*/ 112370 h 2222500"/>
              <a:gd name="T8" fmla="*/ 701981 w 2222500"/>
              <a:gd name="T9" fmla="*/ 180405 h 2222500"/>
              <a:gd name="T10" fmla="*/ 545684 w 2222500"/>
              <a:gd name="T11" fmla="*/ 264321 h 2222500"/>
              <a:gd name="T12" fmla="*/ 402292 w 2222500"/>
              <a:gd name="T13" fmla="*/ 364040 h 2222500"/>
              <a:gd name="T14" fmla="*/ 277707 w 2222500"/>
              <a:gd name="T15" fmla="*/ 476014 h 2222500"/>
              <a:gd name="T16" fmla="*/ 176274 w 2222500"/>
              <a:gd name="T17" fmla="*/ 595691 h 2222500"/>
              <a:gd name="T18" fmla="*/ 97896 w 2222500"/>
              <a:gd name="T19" fmla="*/ 721482 h 2222500"/>
              <a:gd name="T20" fmla="*/ 42462 w 2222500"/>
              <a:gd name="T21" fmla="*/ 851795 h 2222500"/>
              <a:gd name="T22" fmla="*/ 9865 w 2222500"/>
              <a:gd name="T23" fmla="*/ 985042 h 2222500"/>
              <a:gd name="T24" fmla="*/ 0 w 2222500"/>
              <a:gd name="T25" fmla="*/ 1119631 h 2222500"/>
              <a:gd name="T26" fmla="*/ 12760 w 2222500"/>
              <a:gd name="T27" fmla="*/ 1253973 h 2222500"/>
              <a:gd name="T28" fmla="*/ 48037 w 2222500"/>
              <a:gd name="T29" fmla="*/ 1386477 h 2222500"/>
              <a:gd name="T30" fmla="*/ 105726 w 2222500"/>
              <a:gd name="T31" fmla="*/ 1515553 h 2222500"/>
              <a:gd name="T32" fmla="*/ 185722 w 2222500"/>
              <a:gd name="T33" fmla="*/ 1639612 h 2222500"/>
              <a:gd name="T34" fmla="*/ 287920 w 2222500"/>
              <a:gd name="T35" fmla="*/ 1757063 h 2222500"/>
              <a:gd name="T36" fmla="*/ 412209 w 2222500"/>
              <a:gd name="T37" fmla="*/ 1866315 h 2222500"/>
              <a:gd name="T38" fmla="*/ 557974 w 2222500"/>
              <a:gd name="T39" fmla="*/ 1965463 h 2222500"/>
              <a:gd name="T40" fmla="*/ 717834 w 2222500"/>
              <a:gd name="T41" fmla="*/ 2049319 h 2222500"/>
              <a:gd name="T42" fmla="*/ 887694 w 2222500"/>
              <a:gd name="T43" fmla="*/ 2116582 h 2222500"/>
              <a:gd name="T44" fmla="*/ 1065332 w 2222500"/>
              <a:gd name="T45" fmla="*/ 2167328 h 2222500"/>
              <a:gd name="T46" fmla="*/ 1248535 w 2222500"/>
              <a:gd name="T47" fmla="*/ 2201636 h 2222500"/>
              <a:gd name="T48" fmla="*/ 1435086 w 2222500"/>
              <a:gd name="T49" fmla="*/ 2219580 h 2222500"/>
              <a:gd name="T50" fmla="*/ 1622771 w 2222500"/>
              <a:gd name="T51" fmla="*/ 2221238 h 2222500"/>
              <a:gd name="T52" fmla="*/ 1809372 w 2222500"/>
              <a:gd name="T53" fmla="*/ 2206686 h 2222500"/>
              <a:gd name="T54" fmla="*/ 1992671 w 2222500"/>
              <a:gd name="T55" fmla="*/ 2176000 h 2222500"/>
              <a:gd name="T56" fmla="*/ 2170456 w 2222500"/>
              <a:gd name="T57" fmla="*/ 2129256 h 2222500"/>
              <a:gd name="T58" fmla="*/ 2340508 w 2222500"/>
              <a:gd name="T59" fmla="*/ 2066533 h 2222500"/>
              <a:gd name="T60" fmla="*/ 2500613 w 2222500"/>
              <a:gd name="T61" fmla="*/ 1987906 h 2222500"/>
              <a:gd name="T62" fmla="*/ 2648553 w 2222500"/>
              <a:gd name="T63" fmla="*/ 1893451 h 2222500"/>
              <a:gd name="T64" fmla="*/ 2780417 w 2222500"/>
              <a:gd name="T65" fmla="*/ 1784745 h 2222500"/>
              <a:gd name="T66" fmla="*/ 2889554 w 2222500"/>
              <a:gd name="T67" fmla="*/ 1667456 h 2222500"/>
              <a:gd name="T68" fmla="*/ 2975606 w 2222500"/>
              <a:gd name="T69" fmla="*/ 1543524 h 2222500"/>
              <a:gd name="T70" fmla="*/ 3038675 w 2222500"/>
              <a:gd name="T71" fmla="*/ 1414540 h 2222500"/>
              <a:gd name="T72" fmla="*/ 3078875 w 2222500"/>
              <a:gd name="T73" fmla="*/ 1282093 h 2222500"/>
              <a:gd name="T74" fmla="*/ 3096308 w 2222500"/>
              <a:gd name="T75" fmla="*/ 1147774 h 2222500"/>
              <a:gd name="T76" fmla="*/ 3091083 w 2222500"/>
              <a:gd name="T77" fmla="*/ 1013172 h 2222500"/>
              <a:gd name="T78" fmla="*/ 3063300 w 2222500"/>
              <a:gd name="T79" fmla="*/ 879878 h 2222500"/>
              <a:gd name="T80" fmla="*/ 3013071 w 2222500"/>
              <a:gd name="T81" fmla="*/ 749482 h 2222500"/>
              <a:gd name="T82" fmla="*/ 2940500 w 2222500"/>
              <a:gd name="T83" fmla="*/ 623574 h 2222500"/>
              <a:gd name="T84" fmla="*/ 2845693 w 2222500"/>
              <a:gd name="T85" fmla="*/ 503744 h 2222500"/>
              <a:gd name="T86" fmla="*/ 2728757 w 2222500"/>
              <a:gd name="T87" fmla="*/ 391582 h 2222500"/>
              <a:gd name="T88" fmla="*/ 2589799 w 2222500"/>
              <a:gd name="T89" fmla="*/ 288678 h 2222500"/>
              <a:gd name="T90" fmla="*/ 2433756 w 2222500"/>
              <a:gd name="T91" fmla="*/ 199276 h 2222500"/>
              <a:gd name="T92" fmla="*/ 2266982 w 2222500"/>
              <a:gd name="T93" fmla="*/ 126492 h 2222500"/>
              <a:gd name="T94" fmla="*/ 2091689 w 2222500"/>
              <a:gd name="T95" fmla="*/ 70248 h 2222500"/>
              <a:gd name="T96" fmla="*/ 1910092 w 2222500"/>
              <a:gd name="T97" fmla="*/ 30469 h 2222500"/>
              <a:gd name="T98" fmla="*/ 1724406 w 2222500"/>
              <a:gd name="T99" fmla="*/ 7078 h 2222500"/>
              <a:gd name="T100" fmla="*/ 1536855 w 2222500"/>
              <a:gd name="T101" fmla="*/ 0 h 222250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22500"/>
              <a:gd name="T154" fmla="*/ 0 h 2222500"/>
              <a:gd name="T155" fmla="*/ 2222500 w 2222500"/>
              <a:gd name="T156" fmla="*/ 2222500 h 222250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22500" h="2222500">
                <a:moveTo>
                  <a:pt x="1102866" y="0"/>
                </a:moveTo>
                <a:lnTo>
                  <a:pt x="1057979" y="1252"/>
                </a:lnTo>
                <a:lnTo>
                  <a:pt x="1013178" y="4305"/>
                </a:lnTo>
                <a:lnTo>
                  <a:pt x="968523" y="9156"/>
                </a:lnTo>
                <a:lnTo>
                  <a:pt x="924071" y="15804"/>
                </a:lnTo>
                <a:lnTo>
                  <a:pt x="879883" y="24243"/>
                </a:lnTo>
                <a:lnTo>
                  <a:pt x="836018" y="34473"/>
                </a:lnTo>
                <a:lnTo>
                  <a:pt x="792532" y="46490"/>
                </a:lnTo>
                <a:lnTo>
                  <a:pt x="749487" y="60290"/>
                </a:lnTo>
                <a:lnTo>
                  <a:pt x="706941" y="75873"/>
                </a:lnTo>
                <a:lnTo>
                  <a:pt x="664952" y="93233"/>
                </a:lnTo>
                <a:lnTo>
                  <a:pt x="623579" y="112370"/>
                </a:lnTo>
                <a:lnTo>
                  <a:pt x="582882" y="133279"/>
                </a:lnTo>
                <a:lnTo>
                  <a:pt x="542920" y="155959"/>
                </a:lnTo>
                <a:lnTo>
                  <a:pt x="503750" y="180405"/>
                </a:lnTo>
                <a:lnTo>
                  <a:pt x="465433" y="206616"/>
                </a:lnTo>
                <a:lnTo>
                  <a:pt x="428027" y="234589"/>
                </a:lnTo>
                <a:lnTo>
                  <a:pt x="391590" y="264321"/>
                </a:lnTo>
                <a:lnTo>
                  <a:pt x="356182" y="295808"/>
                </a:lnTo>
                <a:lnTo>
                  <a:pt x="321862" y="329049"/>
                </a:lnTo>
                <a:lnTo>
                  <a:pt x="288689" y="364040"/>
                </a:lnTo>
                <a:lnTo>
                  <a:pt x="257036" y="400410"/>
                </a:lnTo>
                <a:lnTo>
                  <a:pt x="227236" y="437755"/>
                </a:lnTo>
                <a:lnTo>
                  <a:pt x="199285" y="476014"/>
                </a:lnTo>
                <a:lnTo>
                  <a:pt x="173180" y="515129"/>
                </a:lnTo>
                <a:lnTo>
                  <a:pt x="148918" y="555041"/>
                </a:lnTo>
                <a:lnTo>
                  <a:pt x="126498" y="595691"/>
                </a:lnTo>
                <a:lnTo>
                  <a:pt x="105915" y="637021"/>
                </a:lnTo>
                <a:lnTo>
                  <a:pt x="87167" y="678971"/>
                </a:lnTo>
                <a:lnTo>
                  <a:pt x="70252" y="721482"/>
                </a:lnTo>
                <a:lnTo>
                  <a:pt x="55166" y="764496"/>
                </a:lnTo>
                <a:lnTo>
                  <a:pt x="41907" y="807953"/>
                </a:lnTo>
                <a:lnTo>
                  <a:pt x="30471" y="851795"/>
                </a:lnTo>
                <a:lnTo>
                  <a:pt x="20857" y="895964"/>
                </a:lnTo>
                <a:lnTo>
                  <a:pt x="13060" y="940399"/>
                </a:lnTo>
                <a:lnTo>
                  <a:pt x="7079" y="985042"/>
                </a:lnTo>
                <a:lnTo>
                  <a:pt x="2911" y="1029834"/>
                </a:lnTo>
                <a:lnTo>
                  <a:pt x="552" y="1074717"/>
                </a:lnTo>
                <a:lnTo>
                  <a:pt x="0" y="1119631"/>
                </a:lnTo>
                <a:lnTo>
                  <a:pt x="1251" y="1164518"/>
                </a:lnTo>
                <a:lnTo>
                  <a:pt x="4304" y="1209318"/>
                </a:lnTo>
                <a:lnTo>
                  <a:pt x="9156" y="1253973"/>
                </a:lnTo>
                <a:lnTo>
                  <a:pt x="15803" y="1298424"/>
                </a:lnTo>
                <a:lnTo>
                  <a:pt x="24242" y="1342611"/>
                </a:lnTo>
                <a:lnTo>
                  <a:pt x="34472" y="1386477"/>
                </a:lnTo>
                <a:lnTo>
                  <a:pt x="46488" y="1429962"/>
                </a:lnTo>
                <a:lnTo>
                  <a:pt x="60289" y="1473007"/>
                </a:lnTo>
                <a:lnTo>
                  <a:pt x="75871" y="1515553"/>
                </a:lnTo>
                <a:lnTo>
                  <a:pt x="93232" y="1557542"/>
                </a:lnTo>
                <a:lnTo>
                  <a:pt x="112368" y="1598915"/>
                </a:lnTo>
                <a:lnTo>
                  <a:pt x="133277" y="1639612"/>
                </a:lnTo>
                <a:lnTo>
                  <a:pt x="155957" y="1679575"/>
                </a:lnTo>
                <a:lnTo>
                  <a:pt x="180404" y="1718745"/>
                </a:lnTo>
                <a:lnTo>
                  <a:pt x="206615" y="1757063"/>
                </a:lnTo>
                <a:lnTo>
                  <a:pt x="234587" y="1794470"/>
                </a:lnTo>
                <a:lnTo>
                  <a:pt x="264319" y="1830907"/>
                </a:lnTo>
                <a:lnTo>
                  <a:pt x="295806" y="1866315"/>
                </a:lnTo>
                <a:lnTo>
                  <a:pt x="329047" y="1900636"/>
                </a:lnTo>
                <a:lnTo>
                  <a:pt x="364038" y="1933811"/>
                </a:lnTo>
                <a:lnTo>
                  <a:pt x="400409" y="1965463"/>
                </a:lnTo>
                <a:lnTo>
                  <a:pt x="437753" y="1995263"/>
                </a:lnTo>
                <a:lnTo>
                  <a:pt x="476012" y="2023215"/>
                </a:lnTo>
                <a:lnTo>
                  <a:pt x="515127" y="2049319"/>
                </a:lnTo>
                <a:lnTo>
                  <a:pt x="555040" y="2073580"/>
                </a:lnTo>
                <a:lnTo>
                  <a:pt x="595690" y="2096000"/>
                </a:lnTo>
                <a:lnTo>
                  <a:pt x="637020" y="2116582"/>
                </a:lnTo>
                <a:lnTo>
                  <a:pt x="678970" y="2135329"/>
                </a:lnTo>
                <a:lnTo>
                  <a:pt x="721482" y="2152244"/>
                </a:lnTo>
                <a:lnTo>
                  <a:pt x="764496" y="2167329"/>
                </a:lnTo>
                <a:lnTo>
                  <a:pt x="807954" y="2180588"/>
                </a:lnTo>
                <a:lnTo>
                  <a:pt x="851796" y="2192023"/>
                </a:lnTo>
                <a:lnTo>
                  <a:pt x="895965" y="2201637"/>
                </a:lnTo>
                <a:lnTo>
                  <a:pt x="940400" y="2209433"/>
                </a:lnTo>
                <a:lnTo>
                  <a:pt x="985044" y="2215413"/>
                </a:lnTo>
                <a:lnTo>
                  <a:pt x="1029836" y="2219581"/>
                </a:lnTo>
                <a:lnTo>
                  <a:pt x="1074719" y="2221939"/>
                </a:lnTo>
                <a:lnTo>
                  <a:pt x="1119634" y="2222491"/>
                </a:lnTo>
                <a:lnTo>
                  <a:pt x="1164521" y="2221239"/>
                </a:lnTo>
                <a:lnTo>
                  <a:pt x="1209321" y="2218185"/>
                </a:lnTo>
                <a:lnTo>
                  <a:pt x="1253976" y="2213333"/>
                </a:lnTo>
                <a:lnTo>
                  <a:pt x="1298427" y="2206686"/>
                </a:lnTo>
                <a:lnTo>
                  <a:pt x="1342615" y="2198246"/>
                </a:lnTo>
                <a:lnTo>
                  <a:pt x="1386481" y="2188017"/>
                </a:lnTo>
                <a:lnTo>
                  <a:pt x="1429966" y="2176000"/>
                </a:lnTo>
                <a:lnTo>
                  <a:pt x="1473011" y="2162199"/>
                </a:lnTo>
                <a:lnTo>
                  <a:pt x="1515557" y="2146617"/>
                </a:lnTo>
                <a:lnTo>
                  <a:pt x="1557546" y="2129257"/>
                </a:lnTo>
                <a:lnTo>
                  <a:pt x="1598918" y="2110121"/>
                </a:lnTo>
                <a:lnTo>
                  <a:pt x="1639615" y="2089212"/>
                </a:lnTo>
                <a:lnTo>
                  <a:pt x="1679578" y="2066533"/>
                </a:lnTo>
                <a:lnTo>
                  <a:pt x="1718747" y="2042087"/>
                </a:lnTo>
                <a:lnTo>
                  <a:pt x="1757065" y="2015877"/>
                </a:lnTo>
                <a:lnTo>
                  <a:pt x="1794471" y="1987906"/>
                </a:lnTo>
                <a:lnTo>
                  <a:pt x="1830908" y="1958175"/>
                </a:lnTo>
                <a:lnTo>
                  <a:pt x="1866315" y="1926689"/>
                </a:lnTo>
                <a:lnTo>
                  <a:pt x="1900635" y="1893451"/>
                </a:lnTo>
                <a:lnTo>
                  <a:pt x="1933809" y="1858462"/>
                </a:lnTo>
                <a:lnTo>
                  <a:pt x="1965461" y="1822090"/>
                </a:lnTo>
                <a:lnTo>
                  <a:pt x="1995262" y="1784745"/>
                </a:lnTo>
                <a:lnTo>
                  <a:pt x="2023213" y="1746485"/>
                </a:lnTo>
                <a:lnTo>
                  <a:pt x="2049318" y="1707369"/>
                </a:lnTo>
                <a:lnTo>
                  <a:pt x="2073580" y="1667456"/>
                </a:lnTo>
                <a:lnTo>
                  <a:pt x="2096001" y="1626805"/>
                </a:lnTo>
                <a:lnTo>
                  <a:pt x="2116584" y="1585475"/>
                </a:lnTo>
                <a:lnTo>
                  <a:pt x="2135332" y="1543524"/>
                </a:lnTo>
                <a:lnTo>
                  <a:pt x="2152247" y="1501012"/>
                </a:lnTo>
                <a:lnTo>
                  <a:pt x="2167334" y="1457998"/>
                </a:lnTo>
                <a:lnTo>
                  <a:pt x="2180593" y="1414540"/>
                </a:lnTo>
                <a:lnTo>
                  <a:pt x="2192029" y="1370697"/>
                </a:lnTo>
                <a:lnTo>
                  <a:pt x="2201644" y="1326529"/>
                </a:lnTo>
                <a:lnTo>
                  <a:pt x="2209441" y="1282093"/>
                </a:lnTo>
                <a:lnTo>
                  <a:pt x="2215423" y="1237450"/>
                </a:lnTo>
                <a:lnTo>
                  <a:pt x="2219592" y="1192657"/>
                </a:lnTo>
                <a:lnTo>
                  <a:pt x="2221951" y="1147774"/>
                </a:lnTo>
                <a:lnTo>
                  <a:pt x="2222504" y="1102859"/>
                </a:lnTo>
                <a:lnTo>
                  <a:pt x="2221253" y="1057973"/>
                </a:lnTo>
                <a:lnTo>
                  <a:pt x="2218200" y="1013172"/>
                </a:lnTo>
                <a:lnTo>
                  <a:pt x="2213349" y="968517"/>
                </a:lnTo>
                <a:lnTo>
                  <a:pt x="2206703" y="924066"/>
                </a:lnTo>
                <a:lnTo>
                  <a:pt x="2198264" y="879878"/>
                </a:lnTo>
                <a:lnTo>
                  <a:pt x="2188035" y="836012"/>
                </a:lnTo>
                <a:lnTo>
                  <a:pt x="2176019" y="792527"/>
                </a:lnTo>
                <a:lnTo>
                  <a:pt x="2162218" y="749482"/>
                </a:lnTo>
                <a:lnTo>
                  <a:pt x="2146637" y="706935"/>
                </a:lnTo>
                <a:lnTo>
                  <a:pt x="2129276" y="664946"/>
                </a:lnTo>
                <a:lnTo>
                  <a:pt x="2110140" y="623574"/>
                </a:lnTo>
                <a:lnTo>
                  <a:pt x="2089231" y="582877"/>
                </a:lnTo>
                <a:lnTo>
                  <a:pt x="2066552" y="542914"/>
                </a:lnTo>
                <a:lnTo>
                  <a:pt x="2042106" y="503744"/>
                </a:lnTo>
                <a:lnTo>
                  <a:pt x="2015895" y="465426"/>
                </a:lnTo>
                <a:lnTo>
                  <a:pt x="1987923" y="428019"/>
                </a:lnTo>
                <a:lnTo>
                  <a:pt x="1958191" y="391582"/>
                </a:lnTo>
                <a:lnTo>
                  <a:pt x="1926704" y="356173"/>
                </a:lnTo>
                <a:lnTo>
                  <a:pt x="1893463" y="321852"/>
                </a:lnTo>
                <a:lnTo>
                  <a:pt x="1858472" y="288678"/>
                </a:lnTo>
                <a:lnTo>
                  <a:pt x="1822101" y="257026"/>
                </a:lnTo>
                <a:lnTo>
                  <a:pt x="1784755" y="227227"/>
                </a:lnTo>
                <a:lnTo>
                  <a:pt x="1746495" y="199276"/>
                </a:lnTo>
                <a:lnTo>
                  <a:pt x="1707379" y="173172"/>
                </a:lnTo>
                <a:lnTo>
                  <a:pt x="1667466" y="148912"/>
                </a:lnTo>
                <a:lnTo>
                  <a:pt x="1626815" y="126492"/>
                </a:lnTo>
                <a:lnTo>
                  <a:pt x="1585485" y="105910"/>
                </a:lnTo>
                <a:lnTo>
                  <a:pt x="1543534" y="87163"/>
                </a:lnTo>
                <a:lnTo>
                  <a:pt x="1501022" y="70248"/>
                </a:lnTo>
                <a:lnTo>
                  <a:pt x="1458007" y="55163"/>
                </a:lnTo>
                <a:lnTo>
                  <a:pt x="1414549" y="41904"/>
                </a:lnTo>
                <a:lnTo>
                  <a:pt x="1370706" y="30469"/>
                </a:lnTo>
                <a:lnTo>
                  <a:pt x="1326537" y="20855"/>
                </a:lnTo>
                <a:lnTo>
                  <a:pt x="1282101" y="13059"/>
                </a:lnTo>
                <a:lnTo>
                  <a:pt x="1237457" y="7078"/>
                </a:lnTo>
                <a:lnTo>
                  <a:pt x="1192664" y="2910"/>
                </a:lnTo>
                <a:lnTo>
                  <a:pt x="1147780" y="551"/>
                </a:lnTo>
                <a:lnTo>
                  <a:pt x="1102866" y="0"/>
                </a:lnTo>
                <a:close/>
              </a:path>
            </a:pathLst>
          </a:cu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34825" name="Text Box 8">
            <a:extLst>
              <a:ext uri="{FF2B5EF4-FFF2-40B4-BE49-F238E27FC236}">
                <a16:creationId xmlns:a16="http://schemas.microsoft.com/office/drawing/2014/main" id="{E3812E66-49D3-A843-F6CA-3D687C01E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" y="2547938"/>
            <a:ext cx="17208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5840" rIns="0" bIns="0"/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25"/>
              </a:spcBef>
              <a:buClrTx/>
              <a:buFontTx/>
              <a:buNone/>
            </a:pPr>
            <a:r>
              <a:rPr lang="id-ID" altLang="en-US" sz="2300" b="1">
                <a:solidFill>
                  <a:srgbClr val="002060"/>
                </a:solidFill>
                <a:latin typeface="Gill Sans MT" panose="020B0502020104020203" pitchFamily="34" charset="0"/>
              </a:rPr>
              <a:t>LOGISTIC</a:t>
            </a:r>
            <a:r>
              <a:rPr lang="en-US" altLang="en-US" sz="2300" b="1">
                <a:solidFill>
                  <a:srgbClr val="002060"/>
                </a:solidFill>
                <a:latin typeface="Gill Sans MT" panose="020B0502020104020203" pitchFamily="34" charset="0"/>
              </a:rPr>
              <a:t>S</a:t>
            </a:r>
            <a:endParaRPr lang="id-ID" altLang="en-US" sz="2300" b="1">
              <a:solidFill>
                <a:srgbClr val="002060"/>
              </a:solidFill>
              <a:latin typeface="Gill Sans MT" panose="020B0502020104020203" pitchFamily="34" charset="0"/>
            </a:endParaRPr>
          </a:p>
        </p:txBody>
      </p:sp>
      <p:sp>
        <p:nvSpPr>
          <p:cNvPr id="34826" name="Text Box 9">
            <a:extLst>
              <a:ext uri="{FF2B5EF4-FFF2-40B4-BE49-F238E27FC236}">
                <a16:creationId xmlns:a16="http://schemas.microsoft.com/office/drawing/2014/main" id="{605A9913-29D1-C95B-C069-D65D77F56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013" y="3722688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2100" b="1">
                <a:solidFill>
                  <a:srgbClr val="2D2DB9"/>
                </a:solidFill>
                <a:latin typeface="Gill Sans MT" panose="020B0502020104020203" pitchFamily="34" charset="0"/>
              </a:rPr>
              <a:t>DISTRIBUTION</a:t>
            </a:r>
          </a:p>
        </p:txBody>
      </p:sp>
      <p:sp>
        <p:nvSpPr>
          <p:cNvPr id="34827" name="Text Box 10">
            <a:extLst>
              <a:ext uri="{FF2B5EF4-FFF2-40B4-BE49-F238E27FC236}">
                <a16:creationId xmlns:a16="http://schemas.microsoft.com/office/drawing/2014/main" id="{8244FA82-20DE-EB47-1546-1F97C8A7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2606675"/>
            <a:ext cx="2154238" cy="56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5760" rIns="0" bIns="0">
            <a:spAutoFit/>
          </a:bodyPr>
          <a:lstStyle>
            <a:lvl1pPr marL="12700" indent="30797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74000"/>
              </a:lnSpc>
              <a:spcBef>
                <a:spcPts val="750"/>
              </a:spcBef>
              <a:buClrTx/>
              <a:buFontTx/>
              <a:buNone/>
            </a:pPr>
            <a:r>
              <a:rPr lang="id-ID" altLang="en-US" sz="2100" b="1">
                <a:solidFill>
                  <a:srgbClr val="2D2DB9"/>
                </a:solidFill>
                <a:latin typeface="Gill Sans MT" panose="020B0502020104020203" pitchFamily="34" charset="0"/>
              </a:rPr>
              <a:t>CHANNEL  MANAGEMENT</a:t>
            </a:r>
          </a:p>
        </p:txBody>
      </p:sp>
      <p:pic>
        <p:nvPicPr>
          <p:cNvPr id="34833" name="Picture 16">
            <a:extLst>
              <a:ext uri="{FF2B5EF4-FFF2-40B4-BE49-F238E27FC236}">
                <a16:creationId xmlns:a16="http://schemas.microsoft.com/office/drawing/2014/main" id="{B4AC97D4-E376-1F92-5A64-61756AA9A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8788" y="3722688"/>
            <a:ext cx="1085850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34" name="Freeform 17">
            <a:extLst>
              <a:ext uri="{FF2B5EF4-FFF2-40B4-BE49-F238E27FC236}">
                <a16:creationId xmlns:a16="http://schemas.microsoft.com/office/drawing/2014/main" id="{CD6EEA42-951A-A589-8300-F616E4533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38" y="804863"/>
            <a:ext cx="3044825" cy="1860550"/>
          </a:xfrm>
          <a:custGeom>
            <a:avLst/>
            <a:gdLst>
              <a:gd name="T0" fmla="*/ 4889725 w 2222504"/>
              <a:gd name="T1" fmla="*/ 1771 h 2222491"/>
              <a:gd name="T2" fmla="*/ 4246429 w 2222504"/>
              <a:gd name="T3" fmla="*/ 9968 h 2222491"/>
              <a:gd name="T4" fmla="*/ 3617121 w 2222504"/>
              <a:gd name="T5" fmla="*/ 24789 h 2222491"/>
              <a:gd name="T6" fmla="*/ 3009475 w 2222504"/>
              <a:gd name="T7" fmla="*/ 46201 h 2222491"/>
              <a:gd name="T8" fmla="*/ 2431162 w 2222504"/>
              <a:gd name="T9" fmla="*/ 74175 h 2222491"/>
              <a:gd name="T10" fmla="*/ 1889862 w 2222504"/>
              <a:gd name="T11" fmla="*/ 108677 h 2222491"/>
              <a:gd name="T12" fmla="*/ 1393249 w 2222504"/>
              <a:gd name="T13" fmla="*/ 149678 h 2222491"/>
              <a:gd name="T14" fmla="*/ 961777 w 2222504"/>
              <a:gd name="T15" fmla="*/ 195716 h 2222491"/>
              <a:gd name="T16" fmla="*/ 610496 w 2222504"/>
              <a:gd name="T17" fmla="*/ 244922 h 2222491"/>
              <a:gd name="T18" fmla="*/ 339044 w 2222504"/>
              <a:gd name="T19" fmla="*/ 296642 h 2222491"/>
              <a:gd name="T20" fmla="*/ 147058 w 2222504"/>
              <a:gd name="T21" fmla="*/ 350220 h 2222491"/>
              <a:gd name="T22" fmla="*/ 34164 w 2222504"/>
              <a:gd name="T23" fmla="*/ 405006 h 2222491"/>
              <a:gd name="T24" fmla="*/ 0 w 2222504"/>
              <a:gd name="T25" fmla="*/ 460343 h 2222491"/>
              <a:gd name="T26" fmla="*/ 44188 w 2222504"/>
              <a:gd name="T27" fmla="*/ 515579 h 2222491"/>
              <a:gd name="T28" fmla="*/ 166368 w 2222504"/>
              <a:gd name="T29" fmla="*/ 570058 h 2222491"/>
              <a:gd name="T30" fmla="*/ 366163 w 2222504"/>
              <a:gd name="T31" fmla="*/ 623129 h 2222491"/>
              <a:gd name="T32" fmla="*/ 643210 w 2222504"/>
              <a:gd name="T33" fmla="*/ 674136 h 2222491"/>
              <a:gd name="T34" fmla="*/ 997150 w 2222504"/>
              <a:gd name="T35" fmla="*/ 722427 h 2222491"/>
              <a:gd name="T36" fmla="*/ 1427596 w 2222504"/>
              <a:gd name="T37" fmla="*/ 767347 h 2222491"/>
              <a:gd name="T38" fmla="*/ 1932423 w 2222504"/>
              <a:gd name="T39" fmla="*/ 808112 h 2222491"/>
              <a:gd name="T40" fmla="*/ 2486072 w 2222504"/>
              <a:gd name="T41" fmla="*/ 842590 h 2222491"/>
              <a:gd name="T42" fmla="*/ 3074342 w 2222504"/>
              <a:gd name="T43" fmla="*/ 870245 h 2222491"/>
              <a:gd name="T44" fmla="*/ 3689557 w 2222504"/>
              <a:gd name="T45" fmla="*/ 891110 h 2222491"/>
              <a:gd name="T46" fmla="*/ 4324042 w 2222504"/>
              <a:gd name="T47" fmla="*/ 905217 h 2222491"/>
              <a:gd name="T48" fmla="*/ 4970124 w 2222504"/>
              <a:gd name="T49" fmla="*/ 912594 h 2222491"/>
              <a:gd name="T50" fmla="*/ 5620130 w 2222504"/>
              <a:gd name="T51" fmla="*/ 913276 h 2222491"/>
              <a:gd name="T52" fmla="*/ 6266376 w 2222504"/>
              <a:gd name="T53" fmla="*/ 907292 h 2222491"/>
              <a:gd name="T54" fmla="*/ 6901201 w 2222504"/>
              <a:gd name="T55" fmla="*/ 894676 h 2222491"/>
              <a:gd name="T56" fmla="*/ 7516916 w 2222504"/>
              <a:gd name="T57" fmla="*/ 875457 h 2222491"/>
              <a:gd name="T58" fmla="*/ 8105860 w 2222504"/>
              <a:gd name="T59" fmla="*/ 849667 h 2222491"/>
              <a:gd name="T60" fmla="*/ 8660349 w 2222504"/>
              <a:gd name="T61" fmla="*/ 817339 h 2222491"/>
              <a:gd name="T62" fmla="*/ 9172709 w 2222504"/>
              <a:gd name="T63" fmla="*/ 778503 h 2222491"/>
              <a:gd name="T64" fmla="*/ 9629393 w 2222504"/>
              <a:gd name="T65" fmla="*/ 733809 h 2222491"/>
              <a:gd name="T66" fmla="*/ 10007363 w 2222504"/>
              <a:gd name="T67" fmla="*/ 685585 h 2222491"/>
              <a:gd name="T68" fmla="*/ 10305390 w 2222504"/>
              <a:gd name="T69" fmla="*/ 634629 h 2222491"/>
              <a:gd name="T70" fmla="*/ 10523822 w 2222504"/>
              <a:gd name="T71" fmla="*/ 581596 h 2222491"/>
              <a:gd name="T72" fmla="*/ 10663047 w 2222504"/>
              <a:gd name="T73" fmla="*/ 527140 h 2222491"/>
              <a:gd name="T74" fmla="*/ 10723419 w 2222504"/>
              <a:gd name="T75" fmla="*/ 471914 h 2222491"/>
              <a:gd name="T76" fmla="*/ 10705321 w 2222504"/>
              <a:gd name="T77" fmla="*/ 416572 h 2222491"/>
              <a:gd name="T78" fmla="*/ 10609103 w 2222504"/>
              <a:gd name="T79" fmla="*/ 361767 h 2222491"/>
              <a:gd name="T80" fmla="*/ 10435141 w 2222504"/>
              <a:gd name="T81" fmla="*/ 308154 h 2222491"/>
              <a:gd name="T82" fmla="*/ 10183808 w 2222504"/>
              <a:gd name="T83" fmla="*/ 256386 h 2222491"/>
              <a:gd name="T84" fmla="*/ 9855466 w 2222504"/>
              <a:gd name="T85" fmla="*/ 207118 h 2222491"/>
              <a:gd name="T86" fmla="*/ 9450484 w 2222504"/>
              <a:gd name="T87" fmla="*/ 161002 h 2222491"/>
              <a:gd name="T88" fmla="*/ 8969225 w 2222504"/>
              <a:gd name="T89" fmla="*/ 118692 h 2222491"/>
              <a:gd name="T90" fmla="*/ 8428810 w 2222504"/>
              <a:gd name="T91" fmla="*/ 81933 h 2222491"/>
              <a:gd name="T92" fmla="*/ 7851220 w 2222504"/>
              <a:gd name="T93" fmla="*/ 52008 h 2222491"/>
              <a:gd name="T94" fmla="*/ 7244122 w 2222504"/>
              <a:gd name="T95" fmla="*/ 28883 h 2222491"/>
              <a:gd name="T96" fmla="*/ 6615204 w 2222504"/>
              <a:gd name="T97" fmla="*/ 12528 h 2222491"/>
              <a:gd name="T98" fmla="*/ 5972128 w 2222504"/>
              <a:gd name="T99" fmla="*/ 2910 h 2222491"/>
              <a:gd name="T100" fmla="*/ 5322575 w 2222504"/>
              <a:gd name="T101" fmla="*/ 0 h 222249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222504" h="2222491">
                <a:moveTo>
                  <a:pt x="1102866" y="0"/>
                </a:moveTo>
                <a:lnTo>
                  <a:pt x="1057979" y="1252"/>
                </a:lnTo>
                <a:lnTo>
                  <a:pt x="1013178" y="4305"/>
                </a:lnTo>
                <a:lnTo>
                  <a:pt x="968523" y="9156"/>
                </a:lnTo>
                <a:lnTo>
                  <a:pt x="924071" y="15804"/>
                </a:lnTo>
                <a:lnTo>
                  <a:pt x="879883" y="24243"/>
                </a:lnTo>
                <a:lnTo>
                  <a:pt x="836018" y="34473"/>
                </a:lnTo>
                <a:lnTo>
                  <a:pt x="792532" y="46490"/>
                </a:lnTo>
                <a:lnTo>
                  <a:pt x="749487" y="60290"/>
                </a:lnTo>
                <a:lnTo>
                  <a:pt x="706941" y="75873"/>
                </a:lnTo>
                <a:lnTo>
                  <a:pt x="664952" y="93233"/>
                </a:lnTo>
                <a:lnTo>
                  <a:pt x="623579" y="112370"/>
                </a:lnTo>
                <a:lnTo>
                  <a:pt x="582882" y="133279"/>
                </a:lnTo>
                <a:lnTo>
                  <a:pt x="542920" y="155959"/>
                </a:lnTo>
                <a:lnTo>
                  <a:pt x="503750" y="180405"/>
                </a:lnTo>
                <a:lnTo>
                  <a:pt x="465433" y="206616"/>
                </a:lnTo>
                <a:lnTo>
                  <a:pt x="428027" y="234589"/>
                </a:lnTo>
                <a:lnTo>
                  <a:pt x="391590" y="264321"/>
                </a:lnTo>
                <a:lnTo>
                  <a:pt x="356182" y="295808"/>
                </a:lnTo>
                <a:lnTo>
                  <a:pt x="321862" y="329049"/>
                </a:lnTo>
                <a:lnTo>
                  <a:pt x="288689" y="364040"/>
                </a:lnTo>
                <a:lnTo>
                  <a:pt x="257036" y="400410"/>
                </a:lnTo>
                <a:lnTo>
                  <a:pt x="227236" y="437755"/>
                </a:lnTo>
                <a:lnTo>
                  <a:pt x="199285" y="476014"/>
                </a:lnTo>
                <a:lnTo>
                  <a:pt x="173180" y="515129"/>
                </a:lnTo>
                <a:lnTo>
                  <a:pt x="148918" y="555041"/>
                </a:lnTo>
                <a:lnTo>
                  <a:pt x="126498" y="595691"/>
                </a:lnTo>
                <a:lnTo>
                  <a:pt x="105915" y="637021"/>
                </a:lnTo>
                <a:lnTo>
                  <a:pt x="87167" y="678971"/>
                </a:lnTo>
                <a:lnTo>
                  <a:pt x="70252" y="721482"/>
                </a:lnTo>
                <a:lnTo>
                  <a:pt x="55166" y="764496"/>
                </a:lnTo>
                <a:lnTo>
                  <a:pt x="41907" y="807953"/>
                </a:lnTo>
                <a:lnTo>
                  <a:pt x="30471" y="851795"/>
                </a:lnTo>
                <a:lnTo>
                  <a:pt x="20857" y="895964"/>
                </a:lnTo>
                <a:lnTo>
                  <a:pt x="13060" y="940399"/>
                </a:lnTo>
                <a:lnTo>
                  <a:pt x="7079" y="985042"/>
                </a:lnTo>
                <a:lnTo>
                  <a:pt x="2911" y="1029834"/>
                </a:lnTo>
                <a:lnTo>
                  <a:pt x="552" y="1074717"/>
                </a:lnTo>
                <a:lnTo>
                  <a:pt x="0" y="1119631"/>
                </a:lnTo>
                <a:lnTo>
                  <a:pt x="1251" y="1164518"/>
                </a:lnTo>
                <a:lnTo>
                  <a:pt x="4304" y="1209318"/>
                </a:lnTo>
                <a:lnTo>
                  <a:pt x="9156" y="1253973"/>
                </a:lnTo>
                <a:lnTo>
                  <a:pt x="15803" y="1298424"/>
                </a:lnTo>
                <a:lnTo>
                  <a:pt x="24242" y="1342611"/>
                </a:lnTo>
                <a:lnTo>
                  <a:pt x="34472" y="1386477"/>
                </a:lnTo>
                <a:lnTo>
                  <a:pt x="46488" y="1429962"/>
                </a:lnTo>
                <a:lnTo>
                  <a:pt x="60289" y="1473007"/>
                </a:lnTo>
                <a:lnTo>
                  <a:pt x="75871" y="1515553"/>
                </a:lnTo>
                <a:lnTo>
                  <a:pt x="93232" y="1557542"/>
                </a:lnTo>
                <a:lnTo>
                  <a:pt x="112368" y="1598915"/>
                </a:lnTo>
                <a:lnTo>
                  <a:pt x="133277" y="1639612"/>
                </a:lnTo>
                <a:lnTo>
                  <a:pt x="155957" y="1679575"/>
                </a:lnTo>
                <a:lnTo>
                  <a:pt x="180404" y="1718745"/>
                </a:lnTo>
                <a:lnTo>
                  <a:pt x="206615" y="1757063"/>
                </a:lnTo>
                <a:lnTo>
                  <a:pt x="234587" y="1794470"/>
                </a:lnTo>
                <a:lnTo>
                  <a:pt x="264319" y="1830907"/>
                </a:lnTo>
                <a:lnTo>
                  <a:pt x="295806" y="1866315"/>
                </a:lnTo>
                <a:lnTo>
                  <a:pt x="329047" y="1900636"/>
                </a:lnTo>
                <a:lnTo>
                  <a:pt x="364038" y="1933811"/>
                </a:lnTo>
                <a:lnTo>
                  <a:pt x="400409" y="1965463"/>
                </a:lnTo>
                <a:lnTo>
                  <a:pt x="437753" y="1995263"/>
                </a:lnTo>
                <a:lnTo>
                  <a:pt x="476012" y="2023215"/>
                </a:lnTo>
                <a:lnTo>
                  <a:pt x="515127" y="2049319"/>
                </a:lnTo>
                <a:lnTo>
                  <a:pt x="555040" y="2073580"/>
                </a:lnTo>
                <a:lnTo>
                  <a:pt x="595690" y="2096000"/>
                </a:lnTo>
                <a:lnTo>
                  <a:pt x="637020" y="2116582"/>
                </a:lnTo>
                <a:lnTo>
                  <a:pt x="678970" y="2135329"/>
                </a:lnTo>
                <a:lnTo>
                  <a:pt x="721482" y="2152244"/>
                </a:lnTo>
                <a:lnTo>
                  <a:pt x="764496" y="2167329"/>
                </a:lnTo>
                <a:lnTo>
                  <a:pt x="807954" y="2180588"/>
                </a:lnTo>
                <a:lnTo>
                  <a:pt x="851796" y="2192023"/>
                </a:lnTo>
                <a:lnTo>
                  <a:pt x="895965" y="2201637"/>
                </a:lnTo>
                <a:lnTo>
                  <a:pt x="940400" y="2209433"/>
                </a:lnTo>
                <a:lnTo>
                  <a:pt x="985044" y="2215413"/>
                </a:lnTo>
                <a:lnTo>
                  <a:pt x="1029836" y="2219581"/>
                </a:lnTo>
                <a:lnTo>
                  <a:pt x="1074719" y="2221939"/>
                </a:lnTo>
                <a:lnTo>
                  <a:pt x="1119634" y="2222491"/>
                </a:lnTo>
                <a:lnTo>
                  <a:pt x="1164521" y="2221239"/>
                </a:lnTo>
                <a:lnTo>
                  <a:pt x="1209321" y="2218185"/>
                </a:lnTo>
                <a:lnTo>
                  <a:pt x="1253976" y="2213333"/>
                </a:lnTo>
                <a:lnTo>
                  <a:pt x="1298427" y="2206686"/>
                </a:lnTo>
                <a:lnTo>
                  <a:pt x="1342615" y="2198246"/>
                </a:lnTo>
                <a:lnTo>
                  <a:pt x="1386481" y="2188017"/>
                </a:lnTo>
                <a:lnTo>
                  <a:pt x="1429966" y="2176000"/>
                </a:lnTo>
                <a:lnTo>
                  <a:pt x="1473011" y="2162199"/>
                </a:lnTo>
                <a:lnTo>
                  <a:pt x="1515557" y="2146617"/>
                </a:lnTo>
                <a:lnTo>
                  <a:pt x="1557546" y="2129257"/>
                </a:lnTo>
                <a:lnTo>
                  <a:pt x="1598918" y="2110121"/>
                </a:lnTo>
                <a:lnTo>
                  <a:pt x="1639615" y="2089212"/>
                </a:lnTo>
                <a:lnTo>
                  <a:pt x="1679578" y="2066533"/>
                </a:lnTo>
                <a:lnTo>
                  <a:pt x="1718747" y="2042087"/>
                </a:lnTo>
                <a:lnTo>
                  <a:pt x="1757065" y="2015877"/>
                </a:lnTo>
                <a:lnTo>
                  <a:pt x="1794471" y="1987906"/>
                </a:lnTo>
                <a:lnTo>
                  <a:pt x="1830908" y="1958175"/>
                </a:lnTo>
                <a:lnTo>
                  <a:pt x="1866315" y="1926689"/>
                </a:lnTo>
                <a:lnTo>
                  <a:pt x="1900635" y="1893451"/>
                </a:lnTo>
                <a:lnTo>
                  <a:pt x="1933809" y="1858462"/>
                </a:lnTo>
                <a:lnTo>
                  <a:pt x="1965461" y="1822090"/>
                </a:lnTo>
                <a:lnTo>
                  <a:pt x="1995262" y="1784745"/>
                </a:lnTo>
                <a:lnTo>
                  <a:pt x="2023213" y="1746485"/>
                </a:lnTo>
                <a:lnTo>
                  <a:pt x="2049318" y="1707369"/>
                </a:lnTo>
                <a:lnTo>
                  <a:pt x="2073580" y="1667456"/>
                </a:lnTo>
                <a:lnTo>
                  <a:pt x="2096001" y="1626805"/>
                </a:lnTo>
                <a:lnTo>
                  <a:pt x="2116584" y="1585475"/>
                </a:lnTo>
                <a:lnTo>
                  <a:pt x="2135332" y="1543524"/>
                </a:lnTo>
                <a:lnTo>
                  <a:pt x="2152247" y="1501012"/>
                </a:lnTo>
                <a:lnTo>
                  <a:pt x="2167334" y="1457998"/>
                </a:lnTo>
                <a:lnTo>
                  <a:pt x="2180593" y="1414540"/>
                </a:lnTo>
                <a:lnTo>
                  <a:pt x="2192029" y="1370697"/>
                </a:lnTo>
                <a:lnTo>
                  <a:pt x="2201644" y="1326529"/>
                </a:lnTo>
                <a:lnTo>
                  <a:pt x="2209441" y="1282093"/>
                </a:lnTo>
                <a:lnTo>
                  <a:pt x="2215423" y="1237450"/>
                </a:lnTo>
                <a:lnTo>
                  <a:pt x="2219592" y="1192657"/>
                </a:lnTo>
                <a:lnTo>
                  <a:pt x="2221951" y="1147774"/>
                </a:lnTo>
                <a:lnTo>
                  <a:pt x="2222504" y="1102859"/>
                </a:lnTo>
                <a:lnTo>
                  <a:pt x="2221253" y="1057973"/>
                </a:lnTo>
                <a:lnTo>
                  <a:pt x="2218200" y="1013172"/>
                </a:lnTo>
                <a:lnTo>
                  <a:pt x="2213349" y="968517"/>
                </a:lnTo>
                <a:lnTo>
                  <a:pt x="2206703" y="924066"/>
                </a:lnTo>
                <a:lnTo>
                  <a:pt x="2198264" y="879878"/>
                </a:lnTo>
                <a:lnTo>
                  <a:pt x="2188035" y="836012"/>
                </a:lnTo>
                <a:lnTo>
                  <a:pt x="2176019" y="792527"/>
                </a:lnTo>
                <a:lnTo>
                  <a:pt x="2162218" y="749482"/>
                </a:lnTo>
                <a:lnTo>
                  <a:pt x="2146637" y="706935"/>
                </a:lnTo>
                <a:lnTo>
                  <a:pt x="2129276" y="664946"/>
                </a:lnTo>
                <a:lnTo>
                  <a:pt x="2110140" y="623574"/>
                </a:lnTo>
                <a:lnTo>
                  <a:pt x="2089231" y="582877"/>
                </a:lnTo>
                <a:lnTo>
                  <a:pt x="2066552" y="542914"/>
                </a:lnTo>
                <a:lnTo>
                  <a:pt x="2042106" y="503744"/>
                </a:lnTo>
                <a:lnTo>
                  <a:pt x="2015895" y="465426"/>
                </a:lnTo>
                <a:lnTo>
                  <a:pt x="1987923" y="428019"/>
                </a:lnTo>
                <a:lnTo>
                  <a:pt x="1958191" y="391582"/>
                </a:lnTo>
                <a:lnTo>
                  <a:pt x="1926704" y="356173"/>
                </a:lnTo>
                <a:lnTo>
                  <a:pt x="1893463" y="321852"/>
                </a:lnTo>
                <a:lnTo>
                  <a:pt x="1858472" y="288678"/>
                </a:lnTo>
                <a:lnTo>
                  <a:pt x="1822101" y="257026"/>
                </a:lnTo>
                <a:lnTo>
                  <a:pt x="1784755" y="227227"/>
                </a:lnTo>
                <a:lnTo>
                  <a:pt x="1746495" y="199276"/>
                </a:lnTo>
                <a:lnTo>
                  <a:pt x="1707379" y="173172"/>
                </a:lnTo>
                <a:lnTo>
                  <a:pt x="1667466" y="148912"/>
                </a:lnTo>
                <a:lnTo>
                  <a:pt x="1626815" y="126492"/>
                </a:lnTo>
                <a:lnTo>
                  <a:pt x="1585485" y="105910"/>
                </a:lnTo>
                <a:lnTo>
                  <a:pt x="1543534" y="87163"/>
                </a:lnTo>
                <a:lnTo>
                  <a:pt x="1501022" y="70248"/>
                </a:lnTo>
                <a:lnTo>
                  <a:pt x="1458007" y="55163"/>
                </a:lnTo>
                <a:lnTo>
                  <a:pt x="1414549" y="41904"/>
                </a:lnTo>
                <a:lnTo>
                  <a:pt x="1370706" y="30469"/>
                </a:lnTo>
                <a:lnTo>
                  <a:pt x="1326537" y="20855"/>
                </a:lnTo>
                <a:lnTo>
                  <a:pt x="1282101" y="13059"/>
                </a:lnTo>
                <a:lnTo>
                  <a:pt x="1237457" y="7078"/>
                </a:lnTo>
                <a:lnTo>
                  <a:pt x="1192664" y="2910"/>
                </a:lnTo>
                <a:lnTo>
                  <a:pt x="1147780" y="551"/>
                </a:lnTo>
                <a:lnTo>
                  <a:pt x="1102866" y="0"/>
                </a:lnTo>
                <a:close/>
              </a:path>
            </a:pathLst>
          </a:custGeom>
          <a:solidFill>
            <a:srgbClr val="D2D3D3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pic>
        <p:nvPicPr>
          <p:cNvPr id="34835" name="Picture 18">
            <a:extLst>
              <a:ext uri="{FF2B5EF4-FFF2-40B4-BE49-F238E27FC236}">
                <a16:creationId xmlns:a16="http://schemas.microsoft.com/office/drawing/2014/main" id="{6FAF6EE3-93F2-52FD-3813-BBD27C06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075" y="933450"/>
            <a:ext cx="1985963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36" name="AutoShape 19">
            <a:extLst>
              <a:ext uri="{FF2B5EF4-FFF2-40B4-BE49-F238E27FC236}">
                <a16:creationId xmlns:a16="http://schemas.microsoft.com/office/drawing/2014/main" id="{2CBDA78D-6F2D-1D34-E4C6-2E676008A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363" y="1819275"/>
            <a:ext cx="5046662" cy="569913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95760" rIns="0" bIns="0">
            <a:spAutoFit/>
          </a:bodyPr>
          <a:lstStyle>
            <a:lvl1pPr marL="11113" indent="30638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74000"/>
              </a:lnSpc>
              <a:spcBef>
                <a:spcPts val="750"/>
              </a:spcBef>
              <a:buClrTx/>
              <a:buFontTx/>
              <a:buNone/>
            </a:pPr>
            <a:r>
              <a:rPr lang="en-US" altLang="en-US" sz="2100" b="1">
                <a:solidFill>
                  <a:srgbClr val="2D2DB9"/>
                </a:solidFill>
                <a:latin typeface="Gill Sans MT" panose="020B0502020104020203" pitchFamily="34" charset="0"/>
              </a:rPr>
              <a:t>TRADE MARKETING</a:t>
            </a:r>
            <a:r>
              <a:rPr lang="id-ID" altLang="en-US" sz="2100" b="1">
                <a:solidFill>
                  <a:srgbClr val="2D2DB9"/>
                </a:solidFill>
                <a:latin typeface="Gill Sans MT" panose="020B0502020104020203" pitchFamily="34" charset="0"/>
              </a:rPr>
              <a:t>  </a:t>
            </a:r>
            <a:r>
              <a:rPr lang="en-US" altLang="en-US" sz="2100" b="1">
                <a:solidFill>
                  <a:srgbClr val="2D2DB9"/>
                </a:solidFill>
                <a:latin typeface="Gill Sans MT" panose="020B0502020104020203" pitchFamily="34" charset="0"/>
              </a:rPr>
              <a:t>                 </a:t>
            </a:r>
            <a:r>
              <a:rPr lang="id-ID" altLang="en-US" sz="2100" b="1">
                <a:solidFill>
                  <a:srgbClr val="2D2DB9"/>
                </a:solidFill>
                <a:latin typeface="Gill Sans MT" panose="020B0502020104020203" pitchFamily="34" charset="0"/>
              </a:rPr>
              <a:t>MANAGEMENT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E96A16-C888-0AA6-6E73-F10F912E0A81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B8F391-FD97-BEBD-A2AD-04F3BAAB530D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BDB6153-A22A-84EC-EDE2-E2FEA9450AB3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Text Box 3">
                <a:extLst>
                  <a:ext uri="{FF2B5EF4-FFF2-40B4-BE49-F238E27FC236}">
                    <a16:creationId xmlns:a16="http://schemas.microsoft.com/office/drawing/2014/main" id="{40863D90-326C-A5FA-F9E6-74E1D4D81C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SAI SERVICES</a:t>
                </a:r>
              </a:p>
            </p:txBody>
          </p:sp>
        </p:grp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F5E5FEE5-B9E8-FFD0-82C6-4582ECD78C4B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EFB12A-D98E-29A2-69B1-BA08DEE22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A7693E74-A3C0-E447-06E3-D56DB56AE5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sp>
        <p:nvSpPr>
          <p:cNvPr id="3" name="Rectangle 19">
            <a:extLst>
              <a:ext uri="{FF2B5EF4-FFF2-40B4-BE49-F238E27FC236}">
                <a16:creationId xmlns:a16="http://schemas.microsoft.com/office/drawing/2014/main" id="{47E9A830-9338-E624-9D57-ADE8943D6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8138"/>
            <a:ext cx="2951163" cy="1000125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CC61C1F1-BCF2-395E-E082-6DB5DEE31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931988"/>
            <a:ext cx="5286375" cy="17875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43011" name="Group 2">
            <a:extLst>
              <a:ext uri="{FF2B5EF4-FFF2-40B4-BE49-F238E27FC236}">
                <a16:creationId xmlns:a16="http://schemas.microsoft.com/office/drawing/2014/main" id="{57915D15-F4F5-3E23-492E-56503E1469C7}"/>
              </a:ext>
            </a:extLst>
          </p:cNvPr>
          <p:cNvGrpSpPr>
            <a:grpSpLocks/>
          </p:cNvGrpSpPr>
          <p:nvPr/>
        </p:nvGrpSpPr>
        <p:grpSpPr bwMode="auto">
          <a:xfrm>
            <a:off x="1298575" y="3895725"/>
            <a:ext cx="1463675" cy="903288"/>
            <a:chOff x="818" y="2454"/>
            <a:chExt cx="922" cy="569"/>
          </a:xfrm>
        </p:grpSpPr>
        <p:pic>
          <p:nvPicPr>
            <p:cNvPr id="43042" name="Picture 3">
              <a:extLst>
                <a:ext uri="{FF2B5EF4-FFF2-40B4-BE49-F238E27FC236}">
                  <a16:creationId xmlns:a16="http://schemas.microsoft.com/office/drawing/2014/main" id="{600ADBBC-1B29-064F-A973-6C7E1FEEB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" y="2454"/>
              <a:ext cx="922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3043" name="Text Box 4">
              <a:extLst>
                <a:ext uri="{FF2B5EF4-FFF2-40B4-BE49-F238E27FC236}">
                  <a16:creationId xmlns:a16="http://schemas.microsoft.com/office/drawing/2014/main" id="{86F79AA1-5D3C-F0F8-9716-DD8CFEB2A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" y="2478"/>
              <a:ext cx="852" cy="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Denpasar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</a:t>
              </a:r>
              <a:r>
                <a:rPr lang="en-US" altLang="en-US" sz="1400" b="1" dirty="0" err="1">
                  <a:solidFill>
                    <a:srgbClr val="3333CC"/>
                  </a:solidFill>
                </a:rPr>
                <a:t>Makasar</a:t>
              </a:r>
              <a:endParaRPr lang="en-US" altLang="en-US" sz="1400" b="1" dirty="0">
                <a:solidFill>
                  <a:srgbClr val="3333CC"/>
                </a:solidFill>
              </a:endParaRP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Banjarmasin</a:t>
              </a:r>
            </a:p>
          </p:txBody>
        </p:sp>
      </p:grpSp>
      <p:sp>
        <p:nvSpPr>
          <p:cNvPr id="43013" name="Rectangle 6">
            <a:extLst>
              <a:ext uri="{FF2B5EF4-FFF2-40B4-BE49-F238E27FC236}">
                <a16:creationId xmlns:a16="http://schemas.microsoft.com/office/drawing/2014/main" id="{7CA1E455-5280-A0CC-2650-2B1745CF5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1146175"/>
            <a:ext cx="366713" cy="365125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3014" name="Rectangle 7">
            <a:extLst>
              <a:ext uri="{FF2B5EF4-FFF2-40B4-BE49-F238E27FC236}">
                <a16:creationId xmlns:a16="http://schemas.microsoft.com/office/drawing/2014/main" id="{E68AB617-B78B-A489-4E25-2D4EEDAA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13" y="3933825"/>
            <a:ext cx="366712" cy="365125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3015" name="Rectangle 8">
            <a:extLst>
              <a:ext uri="{FF2B5EF4-FFF2-40B4-BE49-F238E27FC236}">
                <a16:creationId xmlns:a16="http://schemas.microsoft.com/office/drawing/2014/main" id="{AB332393-D36E-E9BB-60C5-1B62440E9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5" y="2790825"/>
            <a:ext cx="366713" cy="366713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3016" name="Text Box 9">
            <a:extLst>
              <a:ext uri="{FF2B5EF4-FFF2-40B4-BE49-F238E27FC236}">
                <a16:creationId xmlns:a16="http://schemas.microsoft.com/office/drawing/2014/main" id="{0E54588C-2F5D-2031-860A-CF7AE7415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1228725"/>
            <a:ext cx="1785937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28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38"/>
              </a:spcBef>
              <a:buClrTx/>
              <a:buFontTx/>
              <a:buNone/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Sub Branches (Depo)</a:t>
            </a:r>
          </a:p>
        </p:txBody>
      </p:sp>
      <p:sp>
        <p:nvSpPr>
          <p:cNvPr id="43017" name="Text Box 10">
            <a:extLst>
              <a:ext uri="{FF2B5EF4-FFF2-40B4-BE49-F238E27FC236}">
                <a16:creationId xmlns:a16="http://schemas.microsoft.com/office/drawing/2014/main" id="{0D91EA44-5395-596C-B1EC-80D7B249D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363" y="3219450"/>
            <a:ext cx="869950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28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8"/>
              </a:spcBef>
              <a:buClrTx/>
              <a:buFontTx/>
              <a:buNone/>
            </a:pP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Sub Dist</a:t>
            </a:r>
          </a:p>
        </p:txBody>
      </p:sp>
      <p:sp>
        <p:nvSpPr>
          <p:cNvPr id="43018" name="Text Box 11">
            <a:extLst>
              <a:ext uri="{FF2B5EF4-FFF2-40B4-BE49-F238E27FC236}">
                <a16:creationId xmlns:a16="http://schemas.microsoft.com/office/drawing/2014/main" id="{67ACB421-0A26-9DCC-A1F2-DB67D67A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4362450"/>
            <a:ext cx="989013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28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8"/>
              </a:spcBef>
              <a:buClrTx/>
              <a:buFontTx/>
              <a:buNone/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Sales Point</a:t>
            </a:r>
          </a:p>
        </p:txBody>
      </p:sp>
      <p:sp>
        <p:nvSpPr>
          <p:cNvPr id="43019" name="Rectangle 12">
            <a:extLst>
              <a:ext uri="{FF2B5EF4-FFF2-40B4-BE49-F238E27FC236}">
                <a16:creationId xmlns:a16="http://schemas.microsoft.com/office/drawing/2014/main" id="{4E5A532D-18FE-6DFA-844D-9850C0901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3219450"/>
            <a:ext cx="428625" cy="1714500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3020" name="Text Box 13">
            <a:extLst>
              <a:ext uri="{FF2B5EF4-FFF2-40B4-BE49-F238E27FC236}">
                <a16:creationId xmlns:a16="http://schemas.microsoft.com/office/drawing/2014/main" id="{38E9F568-6F9A-0047-C620-93F334E68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4859338"/>
            <a:ext cx="536575" cy="11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24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Point</a:t>
            </a:r>
          </a:p>
        </p:txBody>
      </p:sp>
      <p:sp>
        <p:nvSpPr>
          <p:cNvPr id="43021" name="Rectangle 14">
            <a:extLst>
              <a:ext uri="{FF2B5EF4-FFF2-40B4-BE49-F238E27FC236}">
                <a16:creationId xmlns:a16="http://schemas.microsoft.com/office/drawing/2014/main" id="{29E250E9-C4D4-A9B0-45BF-FDF6D7FAE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931863"/>
            <a:ext cx="366713" cy="365125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3022" name="Text Box 15">
            <a:extLst>
              <a:ext uri="{FF2B5EF4-FFF2-40B4-BE49-F238E27FC236}">
                <a16:creationId xmlns:a16="http://schemas.microsoft.com/office/drawing/2014/main" id="{FF4C5BB8-1F53-88AA-2AC5-EBA361CCA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003300"/>
            <a:ext cx="928688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28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8"/>
              </a:spcBef>
              <a:buClrTx/>
              <a:buFontTx/>
              <a:buNone/>
            </a:pP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Branch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</p:txBody>
      </p:sp>
      <p:sp>
        <p:nvSpPr>
          <p:cNvPr id="43023" name="Freeform 16">
            <a:extLst>
              <a:ext uri="{FF2B5EF4-FFF2-40B4-BE49-F238E27FC236}">
                <a16:creationId xmlns:a16="http://schemas.microsoft.com/office/drawing/2014/main" id="{E17297AB-DAC6-B8BF-5A16-3ED15A988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217613"/>
            <a:ext cx="500062" cy="428625"/>
          </a:xfrm>
          <a:custGeom>
            <a:avLst/>
            <a:gdLst>
              <a:gd name="T0" fmla="*/ 2147483646 w 358775"/>
              <a:gd name="T1" fmla="*/ 0 h 358775"/>
              <a:gd name="T2" fmla="*/ 2147483646 w 358775"/>
              <a:gd name="T3" fmla="*/ 3872634 h 358775"/>
              <a:gd name="T4" fmla="*/ 2147483646 w 358775"/>
              <a:gd name="T5" fmla="*/ 14800825 h 358775"/>
              <a:gd name="T6" fmla="*/ 2147483646 w 358775"/>
              <a:gd name="T7" fmla="*/ 31751001 h 358775"/>
              <a:gd name="T8" fmla="*/ 2147483646 w 358775"/>
              <a:gd name="T9" fmla="*/ 53687588 h 358775"/>
              <a:gd name="T10" fmla="*/ 995058331 w 358775"/>
              <a:gd name="T11" fmla="*/ 79575832 h 358775"/>
              <a:gd name="T12" fmla="*/ 0 w 358775"/>
              <a:gd name="T13" fmla="*/ 108381669 h 358775"/>
              <a:gd name="T14" fmla="*/ 995058331 w 358775"/>
              <a:gd name="T15" fmla="*/ 137197552 h 358775"/>
              <a:gd name="T16" fmla="*/ 2147483646 w 358775"/>
              <a:gd name="T17" fmla="*/ 163089615 h 358775"/>
              <a:gd name="T18" fmla="*/ 2147483646 w 358775"/>
              <a:gd name="T19" fmla="*/ 185023166 h 358775"/>
              <a:gd name="T20" fmla="*/ 2147483646 w 358775"/>
              <a:gd name="T21" fmla="*/ 201969105 h 358775"/>
              <a:gd name="T22" fmla="*/ 2147483646 w 358775"/>
              <a:gd name="T23" fmla="*/ 212892127 h 358775"/>
              <a:gd name="T24" fmla="*/ 2147483646 w 358775"/>
              <a:gd name="T25" fmla="*/ 216763131 h 358775"/>
              <a:gd name="T26" fmla="*/ 2147483646 w 358775"/>
              <a:gd name="T27" fmla="*/ 212892127 h 358775"/>
              <a:gd name="T28" fmla="*/ 2147483646 w 358775"/>
              <a:gd name="T29" fmla="*/ 201969105 h 358775"/>
              <a:gd name="T30" fmla="*/ 2147483646 w 358775"/>
              <a:gd name="T31" fmla="*/ 185023166 h 358775"/>
              <a:gd name="T32" fmla="*/ 2147483646 w 358775"/>
              <a:gd name="T33" fmla="*/ 163089615 h 358775"/>
              <a:gd name="T34" fmla="*/ 2147483646 w 358775"/>
              <a:gd name="T35" fmla="*/ 137197552 h 358775"/>
              <a:gd name="T36" fmla="*/ 2147483646 w 358775"/>
              <a:gd name="T37" fmla="*/ 108381669 h 358775"/>
              <a:gd name="T38" fmla="*/ 2147483646 w 358775"/>
              <a:gd name="T39" fmla="*/ 79575832 h 358775"/>
              <a:gd name="T40" fmla="*/ 2147483646 w 358775"/>
              <a:gd name="T41" fmla="*/ 53687588 h 358775"/>
              <a:gd name="T42" fmla="*/ 2147483646 w 358775"/>
              <a:gd name="T43" fmla="*/ 31751001 h 358775"/>
              <a:gd name="T44" fmla="*/ 2147483646 w 358775"/>
              <a:gd name="T45" fmla="*/ 14800825 h 358775"/>
              <a:gd name="T46" fmla="*/ 2147483646 w 358775"/>
              <a:gd name="T47" fmla="*/ 3872634 h 358775"/>
              <a:gd name="T48" fmla="*/ 2147483646 w 358775"/>
              <a:gd name="T49" fmla="*/ 0 h 35877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8775"/>
              <a:gd name="T76" fmla="*/ 0 h 358775"/>
              <a:gd name="T77" fmla="*/ 358775 w 358775"/>
              <a:gd name="T78" fmla="*/ 358775 h 35877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8775" h="358775">
                <a:moveTo>
                  <a:pt x="179362" y="0"/>
                </a:moveTo>
                <a:lnTo>
                  <a:pt x="131675" y="6409"/>
                </a:lnTo>
                <a:lnTo>
                  <a:pt x="88828" y="24496"/>
                </a:lnTo>
                <a:lnTo>
                  <a:pt x="52528" y="52549"/>
                </a:lnTo>
                <a:lnTo>
                  <a:pt x="24485" y="88854"/>
                </a:lnTo>
                <a:lnTo>
                  <a:pt x="6406" y="131700"/>
                </a:lnTo>
                <a:lnTo>
                  <a:pt x="0" y="179374"/>
                </a:lnTo>
                <a:lnTo>
                  <a:pt x="6406" y="227066"/>
                </a:lnTo>
                <a:lnTo>
                  <a:pt x="24485" y="269917"/>
                </a:lnTo>
                <a:lnTo>
                  <a:pt x="52528" y="306219"/>
                </a:lnTo>
                <a:lnTo>
                  <a:pt x="88828" y="334264"/>
                </a:lnTo>
                <a:lnTo>
                  <a:pt x="131675" y="352343"/>
                </a:lnTo>
                <a:lnTo>
                  <a:pt x="179362" y="358749"/>
                </a:lnTo>
                <a:lnTo>
                  <a:pt x="227039" y="352343"/>
                </a:lnTo>
                <a:lnTo>
                  <a:pt x="269884" y="334264"/>
                </a:lnTo>
                <a:lnTo>
                  <a:pt x="306185" y="306219"/>
                </a:lnTo>
                <a:lnTo>
                  <a:pt x="334233" y="269917"/>
                </a:lnTo>
                <a:lnTo>
                  <a:pt x="352316" y="227066"/>
                </a:lnTo>
                <a:lnTo>
                  <a:pt x="358724" y="179374"/>
                </a:lnTo>
                <a:lnTo>
                  <a:pt x="352316" y="131700"/>
                </a:lnTo>
                <a:lnTo>
                  <a:pt x="334233" y="88854"/>
                </a:lnTo>
                <a:lnTo>
                  <a:pt x="306185" y="52549"/>
                </a:lnTo>
                <a:lnTo>
                  <a:pt x="269884" y="24496"/>
                </a:lnTo>
                <a:lnTo>
                  <a:pt x="227039" y="6409"/>
                </a:lnTo>
                <a:lnTo>
                  <a:pt x="179362" y="0"/>
                </a:lnTo>
                <a:close/>
              </a:path>
            </a:pathLst>
          </a:custGeom>
          <a:solidFill>
            <a:srgbClr val="1C75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3024" name="Text Box 17">
            <a:extLst>
              <a:ext uri="{FF2B5EF4-FFF2-40B4-BE49-F238E27FC236}">
                <a16:creationId xmlns:a16="http://schemas.microsoft.com/office/drawing/2014/main" id="{B4C881DD-CD84-AF85-80E0-880C503F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146175"/>
            <a:ext cx="9286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8880" rIns="0" bIns="0">
            <a:spAutoFit/>
          </a:bodyPr>
          <a:lstStyle>
            <a:lvl1pPr marL="79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13"/>
              </a:spcBef>
              <a:buClrTx/>
              <a:buFontTx/>
              <a:buNone/>
            </a:pPr>
            <a:r>
              <a:rPr lang="id-ID" altLang="en-US" sz="1900" b="1">
                <a:solidFill>
                  <a:srgbClr val="FFFFFF"/>
                </a:solidFill>
                <a:latin typeface="Lucida Sans" panose="020B0602030504020204" pitchFamily="34" charset="0"/>
              </a:rPr>
              <a:t>D</a:t>
            </a:r>
            <a:r>
              <a:rPr lang="id-ID" altLang="en-US" sz="1300" b="1">
                <a:solidFill>
                  <a:srgbClr val="FFFFFF"/>
                </a:solidFill>
                <a:latin typeface="Lucida Sans" panose="020B0602030504020204" pitchFamily="34" charset="0"/>
              </a:rPr>
              <a:t>C</a:t>
            </a:r>
          </a:p>
          <a:p>
            <a:pPr algn="ctr" eaLnBrk="1" hangingPunct="1">
              <a:spcBef>
                <a:spcPts val="625"/>
              </a:spcBef>
              <a:buClrTx/>
              <a:buFontTx/>
              <a:buNone/>
            </a:pP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Distribution Center</a:t>
            </a:r>
          </a:p>
        </p:txBody>
      </p:sp>
      <p:grpSp>
        <p:nvGrpSpPr>
          <p:cNvPr id="43028" name="Group 21">
            <a:extLst>
              <a:ext uri="{FF2B5EF4-FFF2-40B4-BE49-F238E27FC236}">
                <a16:creationId xmlns:a16="http://schemas.microsoft.com/office/drawing/2014/main" id="{50DC7893-AC69-D9D2-F18E-8AAC597534C5}"/>
              </a:ext>
            </a:extLst>
          </p:cNvPr>
          <p:cNvGrpSpPr>
            <a:grpSpLocks/>
          </p:cNvGrpSpPr>
          <p:nvPr/>
        </p:nvGrpSpPr>
        <p:grpSpPr bwMode="auto">
          <a:xfrm>
            <a:off x="1298575" y="2395538"/>
            <a:ext cx="1323975" cy="1330325"/>
            <a:chOff x="818" y="1509"/>
            <a:chExt cx="834" cy="838"/>
          </a:xfrm>
        </p:grpSpPr>
        <p:pic>
          <p:nvPicPr>
            <p:cNvPr id="43040" name="Picture 22">
              <a:extLst>
                <a:ext uri="{FF2B5EF4-FFF2-40B4-BE49-F238E27FC236}">
                  <a16:creationId xmlns:a16="http://schemas.microsoft.com/office/drawing/2014/main" id="{8D7EAB0A-C7EE-9741-D1CA-E6D75FA1F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" y="1509"/>
              <a:ext cx="834" cy="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3041" name="Text Box 23">
              <a:extLst>
                <a:ext uri="{FF2B5EF4-FFF2-40B4-BE49-F238E27FC236}">
                  <a16:creationId xmlns:a16="http://schemas.microsoft.com/office/drawing/2014/main" id="{3898C0BE-621F-9738-38FE-553C56946E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" y="1532"/>
              <a:ext cx="762" cy="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Jakarta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Tangerang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Bogor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Bandung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Cirebon</a:t>
              </a:r>
            </a:p>
          </p:txBody>
        </p:sp>
      </p:grpSp>
      <p:grpSp>
        <p:nvGrpSpPr>
          <p:cNvPr id="43029" name="Group 24">
            <a:extLst>
              <a:ext uri="{FF2B5EF4-FFF2-40B4-BE49-F238E27FC236}">
                <a16:creationId xmlns:a16="http://schemas.microsoft.com/office/drawing/2014/main" id="{1E4C444D-966C-02CF-ABC6-BE399FACE5CD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895600"/>
            <a:ext cx="1323975" cy="1330325"/>
            <a:chOff x="1536" y="1824"/>
            <a:chExt cx="834" cy="838"/>
          </a:xfrm>
        </p:grpSpPr>
        <p:pic>
          <p:nvPicPr>
            <p:cNvPr id="43038" name="Picture 25">
              <a:extLst>
                <a:ext uri="{FF2B5EF4-FFF2-40B4-BE49-F238E27FC236}">
                  <a16:creationId xmlns:a16="http://schemas.microsoft.com/office/drawing/2014/main" id="{8350371F-6556-4D2F-C9E3-AEA975DAA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1824"/>
              <a:ext cx="834" cy="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3039" name="Text Box 26">
              <a:extLst>
                <a:ext uri="{FF2B5EF4-FFF2-40B4-BE49-F238E27FC236}">
                  <a16:creationId xmlns:a16="http://schemas.microsoft.com/office/drawing/2014/main" id="{2A904705-2331-3281-F80B-58F15FA32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5" y="1848"/>
              <a:ext cx="762" cy="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Semarang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Yogyakarta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Surabaya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Kediri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Malang</a:t>
              </a:r>
            </a:p>
          </p:txBody>
        </p:sp>
      </p:grpSp>
      <p:grpSp>
        <p:nvGrpSpPr>
          <p:cNvPr id="43030" name="Group 27">
            <a:extLst>
              <a:ext uri="{FF2B5EF4-FFF2-40B4-BE49-F238E27FC236}">
                <a16:creationId xmlns:a16="http://schemas.microsoft.com/office/drawing/2014/main" id="{692FC7B5-D010-6A6C-7706-AFA6179E3465}"/>
              </a:ext>
            </a:extLst>
          </p:cNvPr>
          <p:cNvGrpSpPr>
            <a:grpSpLocks/>
          </p:cNvGrpSpPr>
          <p:nvPr/>
        </p:nvGrpSpPr>
        <p:grpSpPr bwMode="auto">
          <a:xfrm>
            <a:off x="1798638" y="1249363"/>
            <a:ext cx="1323975" cy="1330325"/>
            <a:chOff x="1133" y="787"/>
            <a:chExt cx="834" cy="838"/>
          </a:xfrm>
        </p:grpSpPr>
        <p:pic>
          <p:nvPicPr>
            <p:cNvPr id="43036" name="Picture 28">
              <a:extLst>
                <a:ext uri="{FF2B5EF4-FFF2-40B4-BE49-F238E27FC236}">
                  <a16:creationId xmlns:a16="http://schemas.microsoft.com/office/drawing/2014/main" id="{66BDD4F3-F1C3-652D-672C-971152ED0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" y="787"/>
              <a:ext cx="834" cy="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3037" name="Text Box 29">
              <a:extLst>
                <a:ext uri="{FF2B5EF4-FFF2-40B4-BE49-F238E27FC236}">
                  <a16:creationId xmlns:a16="http://schemas.microsoft.com/office/drawing/2014/main" id="{F15DEF3D-4CE9-9466-0EA2-1A94B2698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0" y="812"/>
              <a:ext cx="762" cy="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Medan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</a:t>
              </a:r>
              <a:r>
                <a:rPr lang="en-US" altLang="en-US" sz="1400" b="1" dirty="0" err="1">
                  <a:solidFill>
                    <a:srgbClr val="3333CC"/>
                  </a:solidFill>
                </a:rPr>
                <a:t>Pekanbaru</a:t>
              </a:r>
              <a:endParaRPr lang="en-US" altLang="en-US" sz="1400" b="1" dirty="0">
                <a:solidFill>
                  <a:srgbClr val="3333CC"/>
                </a:solidFill>
              </a:endParaRP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Padang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Palembang</a:t>
              </a:r>
            </a:p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 Lampung</a:t>
              </a:r>
            </a:p>
          </p:txBody>
        </p:sp>
      </p:grpSp>
      <p:sp>
        <p:nvSpPr>
          <p:cNvPr id="43031" name="AutoShape 30">
            <a:extLst>
              <a:ext uri="{FF2B5EF4-FFF2-40B4-BE49-F238E27FC236}">
                <a16:creationId xmlns:a16="http://schemas.microsoft.com/office/drawing/2014/main" id="{CEBCF61D-F1C0-E1AF-4801-4C1E7FEA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503363"/>
            <a:ext cx="1428750" cy="1000125"/>
          </a:xfrm>
          <a:prstGeom prst="roundRect">
            <a:avLst>
              <a:gd name="adj" fmla="val 16667"/>
            </a:avLst>
          </a:prstGeom>
          <a:solidFill>
            <a:srgbClr val="22228B"/>
          </a:solidFill>
          <a:ln w="19080">
            <a:solidFill>
              <a:srgbClr val="F2F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rgbClr val="FFFFFF"/>
                </a:solidFill>
              </a:rPr>
              <a:t> Purwokerto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400">
                <a:solidFill>
                  <a:srgbClr val="FFFFFF"/>
                </a:solidFill>
              </a:rPr>
              <a:t> Jember</a:t>
            </a:r>
          </a:p>
        </p:txBody>
      </p:sp>
      <p:sp>
        <p:nvSpPr>
          <p:cNvPr id="43032" name="AutoShape 31">
            <a:extLst>
              <a:ext uri="{FF2B5EF4-FFF2-40B4-BE49-F238E27FC236}">
                <a16:creationId xmlns:a16="http://schemas.microsoft.com/office/drawing/2014/main" id="{D6951AA7-215E-A4C1-284E-B36902888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3" y="2719388"/>
            <a:ext cx="4071937" cy="1143000"/>
          </a:xfrm>
          <a:prstGeom prst="roundRect">
            <a:avLst>
              <a:gd name="adj" fmla="val 16667"/>
            </a:avLst>
          </a:prstGeom>
          <a:solidFill>
            <a:srgbClr val="22228B"/>
          </a:solidFill>
          <a:ln w="19080">
            <a:solidFill>
              <a:srgbClr val="F2F2F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 err="1">
                <a:solidFill>
                  <a:srgbClr val="FFFFFF"/>
                </a:solidFill>
              </a:rPr>
              <a:t>Batam</a:t>
            </a:r>
            <a:r>
              <a:rPr lang="en-US" altLang="en-US" sz="1400" dirty="0">
                <a:solidFill>
                  <a:srgbClr val="FFFFFF"/>
                </a:solidFill>
              </a:rPr>
              <a:t>, </a:t>
            </a:r>
            <a:r>
              <a:rPr lang="en-US" altLang="en-US" sz="1400" dirty="0" err="1">
                <a:solidFill>
                  <a:srgbClr val="FFFFFF"/>
                </a:solidFill>
              </a:rPr>
              <a:t>Tj</a:t>
            </a:r>
            <a:r>
              <a:rPr lang="en-US" altLang="en-US" sz="1400" dirty="0">
                <a:solidFill>
                  <a:srgbClr val="FFFFFF"/>
                </a:solidFill>
              </a:rPr>
              <a:t> Pinang, Bengkulu, Bangka, </a:t>
            </a:r>
            <a:r>
              <a:rPr lang="en-US" altLang="en-US" sz="1400" dirty="0" err="1">
                <a:solidFill>
                  <a:srgbClr val="FFFFFF"/>
                </a:solidFill>
              </a:rPr>
              <a:t>Kupang</a:t>
            </a:r>
            <a:r>
              <a:rPr lang="en-US" altLang="en-US" sz="1400" dirty="0">
                <a:solidFill>
                  <a:srgbClr val="FFFFFF"/>
                </a:solidFill>
              </a:rPr>
              <a:t>, </a:t>
            </a:r>
            <a:r>
              <a:rPr lang="en-US" altLang="en-US" sz="1400" dirty="0" err="1">
                <a:solidFill>
                  <a:srgbClr val="FFFFFF"/>
                </a:solidFill>
              </a:rPr>
              <a:t>Maumere</a:t>
            </a:r>
            <a:r>
              <a:rPr lang="en-US" altLang="en-US" sz="1400" dirty="0">
                <a:solidFill>
                  <a:srgbClr val="FFFFFF"/>
                </a:solidFill>
              </a:rPr>
              <a:t> ,Merauke, Ternate, </a:t>
            </a:r>
            <a:r>
              <a:rPr lang="en-US" altLang="en-US" sz="1400" dirty="0" err="1">
                <a:solidFill>
                  <a:srgbClr val="FFFFFF"/>
                </a:solidFill>
              </a:rPr>
              <a:t>Mimika</a:t>
            </a:r>
            <a:r>
              <a:rPr lang="en-US" altLang="en-US" sz="1400" dirty="0">
                <a:solidFill>
                  <a:srgbClr val="FFFFFF"/>
                </a:solidFill>
              </a:rPr>
              <a:t>, Jayapura, Sorong, </a:t>
            </a:r>
            <a:r>
              <a:rPr lang="en-US" altLang="en-US" sz="1400" dirty="0" err="1">
                <a:solidFill>
                  <a:srgbClr val="FFFFFF"/>
                </a:solidFill>
              </a:rPr>
              <a:t>Maumere</a:t>
            </a:r>
            <a:r>
              <a:rPr lang="en-US" altLang="en-US" sz="1400" dirty="0">
                <a:solidFill>
                  <a:srgbClr val="FFFFFF"/>
                </a:solidFill>
              </a:rPr>
              <a:t>, Ambon, </a:t>
            </a:r>
            <a:r>
              <a:rPr lang="en-US" altLang="en-US" sz="1400" dirty="0" err="1">
                <a:solidFill>
                  <a:srgbClr val="FFFFFF"/>
                </a:solidFill>
              </a:rPr>
              <a:t>Palu</a:t>
            </a:r>
            <a:r>
              <a:rPr lang="en-US" altLang="en-US" sz="1400" dirty="0">
                <a:solidFill>
                  <a:srgbClr val="FFFFFF"/>
                </a:solidFill>
              </a:rPr>
              <a:t>, </a:t>
            </a:r>
            <a:r>
              <a:rPr lang="en-US" altLang="en-US" sz="1400" dirty="0" err="1">
                <a:solidFill>
                  <a:srgbClr val="FFFFFF"/>
                </a:solidFill>
              </a:rPr>
              <a:t>Polewali</a:t>
            </a:r>
            <a:r>
              <a:rPr lang="en-US" altLang="en-US" sz="1400" dirty="0">
                <a:solidFill>
                  <a:srgbClr val="FFFFFF"/>
                </a:solidFill>
              </a:rPr>
              <a:t>, Kendari, Lombok, </a:t>
            </a:r>
            <a:r>
              <a:rPr lang="en-US" altLang="en-US" sz="1400" dirty="0" err="1">
                <a:solidFill>
                  <a:srgbClr val="FFFFFF"/>
                </a:solidFill>
              </a:rPr>
              <a:t>Pangkalan</a:t>
            </a:r>
            <a:r>
              <a:rPr lang="en-US" altLang="en-US" sz="1400" dirty="0">
                <a:solidFill>
                  <a:srgbClr val="FFFFFF"/>
                </a:solidFill>
              </a:rPr>
              <a:t> Bun, Manado, </a:t>
            </a:r>
            <a:r>
              <a:rPr lang="en-US" altLang="en-US" sz="1400" dirty="0" err="1">
                <a:solidFill>
                  <a:srgbClr val="FFFFFF"/>
                </a:solidFill>
              </a:rPr>
              <a:t>Samarinda</a:t>
            </a:r>
            <a:r>
              <a:rPr lang="en-US" altLang="en-US" sz="1400" dirty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43033" name="Group 32">
            <a:extLst>
              <a:ext uri="{FF2B5EF4-FFF2-40B4-BE49-F238E27FC236}">
                <a16:creationId xmlns:a16="http://schemas.microsoft.com/office/drawing/2014/main" id="{5902B497-B296-7275-13FE-3ACC43FDCCA7}"/>
              </a:ext>
            </a:extLst>
          </p:cNvPr>
          <p:cNvGrpSpPr>
            <a:grpSpLocks/>
          </p:cNvGrpSpPr>
          <p:nvPr/>
        </p:nvGrpSpPr>
        <p:grpSpPr bwMode="auto">
          <a:xfrm>
            <a:off x="5224463" y="4322763"/>
            <a:ext cx="2609850" cy="476250"/>
            <a:chOff x="3291" y="2723"/>
            <a:chExt cx="1644" cy="300"/>
          </a:xfrm>
        </p:grpSpPr>
        <p:pic>
          <p:nvPicPr>
            <p:cNvPr id="43034" name="Picture 33">
              <a:extLst>
                <a:ext uri="{FF2B5EF4-FFF2-40B4-BE49-F238E27FC236}">
                  <a16:creationId xmlns:a16="http://schemas.microsoft.com/office/drawing/2014/main" id="{5965D409-F585-8AFA-A2E5-FDD360125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" y="2723"/>
              <a:ext cx="1644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3035" name="Text Box 34">
              <a:extLst>
                <a:ext uri="{FF2B5EF4-FFF2-40B4-BE49-F238E27FC236}">
                  <a16:creationId xmlns:a16="http://schemas.microsoft.com/office/drawing/2014/main" id="{51582C99-5FAA-B5E2-13CD-4A249C2131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0" y="2748"/>
              <a:ext cx="1572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Char char=""/>
              </a:pPr>
              <a:r>
                <a:rPr lang="en-US" altLang="en-US" sz="1400" b="1" dirty="0">
                  <a:solidFill>
                    <a:srgbClr val="3333CC"/>
                  </a:solidFill>
                </a:rPr>
                <a:t>Karawang, </a:t>
              </a:r>
              <a:r>
                <a:rPr lang="en-US" altLang="en-US" sz="1400" b="1" dirty="0" err="1">
                  <a:solidFill>
                    <a:srgbClr val="3333CC"/>
                  </a:solidFill>
                </a:rPr>
                <a:t>Serang</a:t>
              </a:r>
              <a:r>
                <a:rPr lang="en-US" altLang="en-US" sz="1400" b="1" dirty="0">
                  <a:solidFill>
                    <a:srgbClr val="3333CC"/>
                  </a:solidFill>
                </a:rPr>
                <a:t>, Solo, </a:t>
              </a:r>
              <a:r>
                <a:rPr lang="en-US" altLang="en-US" sz="1400" b="1" dirty="0" err="1">
                  <a:solidFill>
                    <a:srgbClr val="3333CC"/>
                  </a:solidFill>
                </a:rPr>
                <a:t>Tasik</a:t>
              </a:r>
              <a:endParaRPr lang="en-US" altLang="en-US" sz="1400" b="1" dirty="0">
                <a:solidFill>
                  <a:srgbClr val="3333CC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713309-CB13-0898-B92A-83E6315FA00B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72A78F3-D0D5-ACDC-E627-14DFEF922086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947B3E-4449-AEAD-9565-8A7AB99FFD42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Text Box 3">
                <a:extLst>
                  <a:ext uri="{FF2B5EF4-FFF2-40B4-BE49-F238E27FC236}">
                    <a16:creationId xmlns:a16="http://schemas.microsoft.com/office/drawing/2014/main" id="{D9AFD347-E513-C4F8-6D45-1E349BB774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SAI BRANCHES</a:t>
                </a:r>
              </a:p>
            </p:txBody>
          </p:sp>
        </p:grp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36A1D3CF-0F1D-708C-FCFA-5A22FD71EA60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70E3835-6671-8642-6A0F-59D78CE03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1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E28EB05A-0DA5-5F4C-327F-6C69EB73D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>
            <a:extLst>
              <a:ext uri="{FF2B5EF4-FFF2-40B4-BE49-F238E27FC236}">
                <a16:creationId xmlns:a16="http://schemas.microsoft.com/office/drawing/2014/main" id="{D3646AA3-995C-4604-9223-F0D2C84F5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1350" y="4065588"/>
            <a:ext cx="366713" cy="3651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C78BC8-2618-C513-F577-14B9E9787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4065588"/>
            <a:ext cx="366712" cy="36512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65" name="Rectangle 4">
            <a:extLst>
              <a:ext uri="{FF2B5EF4-FFF2-40B4-BE49-F238E27FC236}">
                <a16:creationId xmlns:a16="http://schemas.microsoft.com/office/drawing/2014/main" id="{5D79D64E-93DE-957C-7DD8-B831FF607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0" y="4065588"/>
            <a:ext cx="366713" cy="366712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66" name="Text Box 5">
            <a:extLst>
              <a:ext uri="{FF2B5EF4-FFF2-40B4-BE49-F238E27FC236}">
                <a16:creationId xmlns:a16="http://schemas.microsoft.com/office/drawing/2014/main" id="{71A35A9D-6A14-BA46-0F34-D35EACB14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363" y="4438650"/>
            <a:ext cx="17145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280" rIns="0" bIns="0" anchor="ctr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8"/>
              </a:spcBef>
              <a:buClrTx/>
              <a:buFontTx/>
              <a:buNone/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Sub Branches (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Depo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ts val="138"/>
              </a:spcBef>
              <a:buClrTx/>
              <a:buFontTx/>
              <a:buNone/>
            </a:pPr>
            <a:endParaRPr lang="en-US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7" name="Text Box 6">
            <a:extLst>
              <a:ext uri="{FF2B5EF4-FFF2-40B4-BE49-F238E27FC236}">
                <a16:creationId xmlns:a16="http://schemas.microsoft.com/office/drawing/2014/main" id="{101442D2-CF08-C58A-D7E5-C9E40EBF0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513" y="4452938"/>
            <a:ext cx="869950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280" rIns="0" bIns="0" anchor="ctr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8"/>
              </a:spcBef>
              <a:buClrTx/>
              <a:buFontTx/>
              <a:buNone/>
            </a:pP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Sub Dist</a:t>
            </a:r>
          </a:p>
        </p:txBody>
      </p:sp>
      <p:sp>
        <p:nvSpPr>
          <p:cNvPr id="40968" name="Text Box 7">
            <a:extLst>
              <a:ext uri="{FF2B5EF4-FFF2-40B4-BE49-F238E27FC236}">
                <a16:creationId xmlns:a16="http://schemas.microsoft.com/office/drawing/2014/main" id="{4DF73A7F-CA34-C257-B07B-B7B2502C2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4456113"/>
            <a:ext cx="989012" cy="2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280" rIns="0" bIns="0" anchor="ctr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8"/>
              </a:spcBef>
              <a:buClrTx/>
              <a:buFontTx/>
              <a:buNone/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Sales Point</a:t>
            </a:r>
          </a:p>
        </p:txBody>
      </p:sp>
      <p:sp>
        <p:nvSpPr>
          <p:cNvPr id="40969" name="Rectangle 8">
            <a:extLst>
              <a:ext uri="{FF2B5EF4-FFF2-40B4-BE49-F238E27FC236}">
                <a16:creationId xmlns:a16="http://schemas.microsoft.com/office/drawing/2014/main" id="{83C92A84-456A-3D40-655D-90F02E993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3065463"/>
            <a:ext cx="428625" cy="171450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70" name="Text Box 9">
            <a:extLst>
              <a:ext uri="{FF2B5EF4-FFF2-40B4-BE49-F238E27FC236}">
                <a16:creationId xmlns:a16="http://schemas.microsoft.com/office/drawing/2014/main" id="{00CDE2EA-F1DB-2540-FDA5-724073AF2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4705350"/>
            <a:ext cx="536575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24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Point</a:t>
            </a:r>
          </a:p>
        </p:txBody>
      </p:sp>
      <p:sp>
        <p:nvSpPr>
          <p:cNvPr id="40971" name="Rectangle 10">
            <a:extLst>
              <a:ext uri="{FF2B5EF4-FFF2-40B4-BE49-F238E27FC236}">
                <a16:creationId xmlns:a16="http://schemas.microsoft.com/office/drawing/2014/main" id="{5729CD2A-A34D-257F-5EE8-0A1F9FC52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0" y="4057650"/>
            <a:ext cx="366713" cy="365125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sp>
        <p:nvSpPr>
          <p:cNvPr id="40972" name="Text Box 11">
            <a:extLst>
              <a:ext uri="{FF2B5EF4-FFF2-40B4-BE49-F238E27FC236}">
                <a16:creationId xmlns:a16="http://schemas.microsoft.com/office/drawing/2014/main" id="{F2EB3B1E-B5A8-6446-15D9-B24051EBC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5088" y="4441825"/>
            <a:ext cx="928687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7280" rIns="0" bIns="0" anchor="ctr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38"/>
              </a:spcBef>
              <a:buClrTx/>
              <a:buFontTx/>
              <a:buNone/>
            </a:pP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id-ID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 Branch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</a:p>
        </p:txBody>
      </p:sp>
      <p:sp>
        <p:nvSpPr>
          <p:cNvPr id="40973" name="Rectangle 12">
            <a:extLst>
              <a:ext uri="{FF2B5EF4-FFF2-40B4-BE49-F238E27FC236}">
                <a16:creationId xmlns:a16="http://schemas.microsoft.com/office/drawing/2014/main" id="{68107355-7408-AE7A-E2E6-6C5DE6A01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25" y="1135063"/>
            <a:ext cx="7858125" cy="3073400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74" name="Freeform 13">
            <a:extLst>
              <a:ext uri="{FF2B5EF4-FFF2-40B4-BE49-F238E27FC236}">
                <a16:creationId xmlns:a16="http://schemas.microsoft.com/office/drawing/2014/main" id="{6B1181A5-3747-2607-A062-DD6DB9CBF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1938" y="3994150"/>
            <a:ext cx="500062" cy="428625"/>
          </a:xfrm>
          <a:custGeom>
            <a:avLst/>
            <a:gdLst>
              <a:gd name="T0" fmla="*/ 2147483646 w 358775"/>
              <a:gd name="T1" fmla="*/ 0 h 358775"/>
              <a:gd name="T2" fmla="*/ 2147483646 w 358775"/>
              <a:gd name="T3" fmla="*/ 3872634 h 358775"/>
              <a:gd name="T4" fmla="*/ 2147483646 w 358775"/>
              <a:gd name="T5" fmla="*/ 14800825 h 358775"/>
              <a:gd name="T6" fmla="*/ 2147483646 w 358775"/>
              <a:gd name="T7" fmla="*/ 31751001 h 358775"/>
              <a:gd name="T8" fmla="*/ 2147483646 w 358775"/>
              <a:gd name="T9" fmla="*/ 53687588 h 358775"/>
              <a:gd name="T10" fmla="*/ 995058331 w 358775"/>
              <a:gd name="T11" fmla="*/ 79575832 h 358775"/>
              <a:gd name="T12" fmla="*/ 0 w 358775"/>
              <a:gd name="T13" fmla="*/ 108381669 h 358775"/>
              <a:gd name="T14" fmla="*/ 995058331 w 358775"/>
              <a:gd name="T15" fmla="*/ 137197552 h 358775"/>
              <a:gd name="T16" fmla="*/ 2147483646 w 358775"/>
              <a:gd name="T17" fmla="*/ 163089615 h 358775"/>
              <a:gd name="T18" fmla="*/ 2147483646 w 358775"/>
              <a:gd name="T19" fmla="*/ 185023166 h 358775"/>
              <a:gd name="T20" fmla="*/ 2147483646 w 358775"/>
              <a:gd name="T21" fmla="*/ 201969105 h 358775"/>
              <a:gd name="T22" fmla="*/ 2147483646 w 358775"/>
              <a:gd name="T23" fmla="*/ 212892127 h 358775"/>
              <a:gd name="T24" fmla="*/ 2147483646 w 358775"/>
              <a:gd name="T25" fmla="*/ 216763131 h 358775"/>
              <a:gd name="T26" fmla="*/ 2147483646 w 358775"/>
              <a:gd name="T27" fmla="*/ 212892127 h 358775"/>
              <a:gd name="T28" fmla="*/ 2147483646 w 358775"/>
              <a:gd name="T29" fmla="*/ 201969105 h 358775"/>
              <a:gd name="T30" fmla="*/ 2147483646 w 358775"/>
              <a:gd name="T31" fmla="*/ 185023166 h 358775"/>
              <a:gd name="T32" fmla="*/ 2147483646 w 358775"/>
              <a:gd name="T33" fmla="*/ 163089615 h 358775"/>
              <a:gd name="T34" fmla="*/ 2147483646 w 358775"/>
              <a:gd name="T35" fmla="*/ 137197552 h 358775"/>
              <a:gd name="T36" fmla="*/ 2147483646 w 358775"/>
              <a:gd name="T37" fmla="*/ 108381669 h 358775"/>
              <a:gd name="T38" fmla="*/ 2147483646 w 358775"/>
              <a:gd name="T39" fmla="*/ 79575832 h 358775"/>
              <a:gd name="T40" fmla="*/ 2147483646 w 358775"/>
              <a:gd name="T41" fmla="*/ 53687588 h 358775"/>
              <a:gd name="T42" fmla="*/ 2147483646 w 358775"/>
              <a:gd name="T43" fmla="*/ 31751001 h 358775"/>
              <a:gd name="T44" fmla="*/ 2147483646 w 358775"/>
              <a:gd name="T45" fmla="*/ 14800825 h 358775"/>
              <a:gd name="T46" fmla="*/ 2147483646 w 358775"/>
              <a:gd name="T47" fmla="*/ 3872634 h 358775"/>
              <a:gd name="T48" fmla="*/ 2147483646 w 358775"/>
              <a:gd name="T49" fmla="*/ 0 h 35877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8775"/>
              <a:gd name="T76" fmla="*/ 0 h 358775"/>
              <a:gd name="T77" fmla="*/ 358775 w 358775"/>
              <a:gd name="T78" fmla="*/ 358775 h 35877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8775" h="358775">
                <a:moveTo>
                  <a:pt x="179362" y="0"/>
                </a:moveTo>
                <a:lnTo>
                  <a:pt x="131675" y="6409"/>
                </a:lnTo>
                <a:lnTo>
                  <a:pt x="88828" y="24496"/>
                </a:lnTo>
                <a:lnTo>
                  <a:pt x="52528" y="52549"/>
                </a:lnTo>
                <a:lnTo>
                  <a:pt x="24485" y="88854"/>
                </a:lnTo>
                <a:lnTo>
                  <a:pt x="6406" y="131700"/>
                </a:lnTo>
                <a:lnTo>
                  <a:pt x="0" y="179374"/>
                </a:lnTo>
                <a:lnTo>
                  <a:pt x="6406" y="227066"/>
                </a:lnTo>
                <a:lnTo>
                  <a:pt x="24485" y="269917"/>
                </a:lnTo>
                <a:lnTo>
                  <a:pt x="52528" y="306219"/>
                </a:lnTo>
                <a:lnTo>
                  <a:pt x="88828" y="334264"/>
                </a:lnTo>
                <a:lnTo>
                  <a:pt x="131675" y="352343"/>
                </a:lnTo>
                <a:lnTo>
                  <a:pt x="179362" y="358749"/>
                </a:lnTo>
                <a:lnTo>
                  <a:pt x="227039" y="352343"/>
                </a:lnTo>
                <a:lnTo>
                  <a:pt x="269884" y="334264"/>
                </a:lnTo>
                <a:lnTo>
                  <a:pt x="306185" y="306219"/>
                </a:lnTo>
                <a:lnTo>
                  <a:pt x="334233" y="269917"/>
                </a:lnTo>
                <a:lnTo>
                  <a:pt x="352316" y="227066"/>
                </a:lnTo>
                <a:lnTo>
                  <a:pt x="358724" y="179374"/>
                </a:lnTo>
                <a:lnTo>
                  <a:pt x="352316" y="131700"/>
                </a:lnTo>
                <a:lnTo>
                  <a:pt x="334233" y="88854"/>
                </a:lnTo>
                <a:lnTo>
                  <a:pt x="306185" y="52549"/>
                </a:lnTo>
                <a:lnTo>
                  <a:pt x="269884" y="24496"/>
                </a:lnTo>
                <a:lnTo>
                  <a:pt x="227039" y="6409"/>
                </a:lnTo>
                <a:lnTo>
                  <a:pt x="179362" y="0"/>
                </a:lnTo>
                <a:close/>
              </a:path>
            </a:pathLst>
          </a:custGeom>
          <a:solidFill>
            <a:srgbClr val="1C752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75" name="Text Box 14">
            <a:extLst>
              <a:ext uri="{FF2B5EF4-FFF2-40B4-BE49-F238E27FC236}">
                <a16:creationId xmlns:a16="http://schemas.microsoft.com/office/drawing/2014/main" id="{70C8C01A-1989-D60C-69AF-A35B93C97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25" y="3922713"/>
            <a:ext cx="9286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8880" rIns="0" bIns="0">
            <a:spAutoFit/>
          </a:bodyPr>
          <a:lstStyle>
            <a:lvl1pPr marL="7938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3175" algn="l"/>
                <a:tab pos="460375" algn="l"/>
                <a:tab pos="917575" algn="l"/>
                <a:tab pos="1374775" algn="l"/>
                <a:tab pos="1831975" algn="l"/>
                <a:tab pos="2289175" algn="l"/>
                <a:tab pos="2746375" algn="l"/>
                <a:tab pos="3203575" algn="l"/>
                <a:tab pos="3660775" algn="l"/>
                <a:tab pos="4117975" algn="l"/>
                <a:tab pos="4575175" algn="l"/>
                <a:tab pos="5032375" algn="l"/>
                <a:tab pos="5489575" algn="l"/>
                <a:tab pos="5946775" algn="l"/>
                <a:tab pos="6403975" algn="l"/>
                <a:tab pos="6861175" algn="l"/>
                <a:tab pos="7318375" algn="l"/>
                <a:tab pos="7775575" algn="l"/>
                <a:tab pos="8232775" algn="l"/>
                <a:tab pos="8689975" algn="l"/>
                <a:tab pos="9147175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13"/>
              </a:spcBef>
              <a:buClrTx/>
              <a:buFontTx/>
              <a:buNone/>
            </a:pPr>
            <a:r>
              <a:rPr lang="id-ID" altLang="en-US" sz="1900" b="1" dirty="0">
                <a:solidFill>
                  <a:srgbClr val="FFFFFF"/>
                </a:solidFill>
                <a:latin typeface="Lucida Sans" panose="020B0602030504020204" pitchFamily="34" charset="0"/>
              </a:rPr>
              <a:t>D</a:t>
            </a:r>
            <a:r>
              <a:rPr lang="id-ID" altLang="en-US" sz="1300" b="1" dirty="0">
                <a:solidFill>
                  <a:srgbClr val="FFFFFF"/>
                </a:solidFill>
                <a:latin typeface="Lucida Sans" panose="020B0602030504020204" pitchFamily="34" charset="0"/>
              </a:rPr>
              <a:t>C</a:t>
            </a:r>
          </a:p>
          <a:p>
            <a:pPr algn="ctr" eaLnBrk="1" hangingPunct="1">
              <a:spcBef>
                <a:spcPts val="625"/>
              </a:spcBef>
              <a:buClrTx/>
              <a:buFontTx/>
              <a:buNone/>
            </a:pPr>
            <a:r>
              <a:rPr lang="id-ID" alt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id-ID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</p:txBody>
      </p:sp>
      <p:sp>
        <p:nvSpPr>
          <p:cNvPr id="40979" name="Freeform 18">
            <a:extLst>
              <a:ext uri="{FF2B5EF4-FFF2-40B4-BE49-F238E27FC236}">
                <a16:creationId xmlns:a16="http://schemas.microsoft.com/office/drawing/2014/main" id="{E49C79D3-8125-72D7-A1F3-E7CD65AC4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3319463"/>
            <a:ext cx="1146175" cy="439737"/>
          </a:xfrm>
          <a:custGeom>
            <a:avLst/>
            <a:gdLst>
              <a:gd name="T0" fmla="*/ 0 w 1146175"/>
              <a:gd name="T1" fmla="*/ 0 h 439420"/>
              <a:gd name="T2" fmla="*/ 178450 w 1146175"/>
              <a:gd name="T3" fmla="*/ 310967 h 439420"/>
              <a:gd name="T4" fmla="*/ 357325 w 1146175"/>
              <a:gd name="T5" fmla="*/ 450311 h 439420"/>
              <a:gd name="T6" fmla="*/ 644078 w 1146175"/>
              <a:gd name="T7" fmla="*/ 450153 h 439420"/>
              <a:gd name="T8" fmla="*/ 1146162 w 1146175"/>
              <a:gd name="T9" fmla="*/ 342614 h 439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46175"/>
              <a:gd name="T16" fmla="*/ 0 h 439420"/>
              <a:gd name="T17" fmla="*/ 1146175 w 1146175"/>
              <a:gd name="T18" fmla="*/ 439420 h 4394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46175" h="439420">
                <a:moveTo>
                  <a:pt x="0" y="0"/>
                </a:moveTo>
                <a:lnTo>
                  <a:pt x="178450" y="303192"/>
                </a:lnTo>
                <a:lnTo>
                  <a:pt x="357325" y="439053"/>
                </a:lnTo>
                <a:lnTo>
                  <a:pt x="644078" y="438899"/>
                </a:lnTo>
                <a:lnTo>
                  <a:pt x="1146162" y="334048"/>
                </a:lnTo>
              </a:path>
            </a:pathLst>
          </a:custGeom>
          <a:noFill/>
          <a:ln w="6480" cap="flat">
            <a:solidFill>
              <a:srgbClr val="3B366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80" name="Rectangle 19">
            <a:extLst>
              <a:ext uri="{FF2B5EF4-FFF2-40B4-BE49-F238E27FC236}">
                <a16:creationId xmlns:a16="http://schemas.microsoft.com/office/drawing/2014/main" id="{57CE6DDE-C8E5-9CB9-F737-98437BB4F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3316288"/>
            <a:ext cx="250825" cy="190500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83" name="Freeform 22">
            <a:extLst>
              <a:ext uri="{FF2B5EF4-FFF2-40B4-BE49-F238E27FC236}">
                <a16:creationId xmlns:a16="http://schemas.microsoft.com/office/drawing/2014/main" id="{433CC530-49A0-2EC9-6B55-3F5D9577B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2946400"/>
            <a:ext cx="2038350" cy="379413"/>
          </a:xfrm>
          <a:custGeom>
            <a:avLst/>
            <a:gdLst>
              <a:gd name="T0" fmla="*/ 2016701 w 2038985"/>
              <a:gd name="T1" fmla="*/ 219514 h 379730"/>
              <a:gd name="T2" fmla="*/ 1340159 w 2038985"/>
              <a:gd name="T3" fmla="*/ 43234 h 379730"/>
              <a:gd name="T4" fmla="*/ 904569 w 2038985"/>
              <a:gd name="T5" fmla="*/ 0 h 379730"/>
              <a:gd name="T6" fmla="*/ 520874 w 2038985"/>
              <a:gd name="T7" fmla="*/ 103784 h 379730"/>
              <a:gd name="T8" fmla="*/ 0 w 2038985"/>
              <a:gd name="T9" fmla="*/ 368559 h 379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38985"/>
              <a:gd name="T16" fmla="*/ 0 h 379730"/>
              <a:gd name="T17" fmla="*/ 2038985 w 2038985"/>
              <a:gd name="T18" fmla="*/ 379730 h 3797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38985" h="379730">
                <a:moveTo>
                  <a:pt x="2038807" y="226045"/>
                </a:moveTo>
                <a:lnTo>
                  <a:pt x="1354847" y="44520"/>
                </a:lnTo>
                <a:lnTo>
                  <a:pt x="914485" y="0"/>
                </a:lnTo>
                <a:lnTo>
                  <a:pt x="526582" y="106871"/>
                </a:lnTo>
                <a:lnTo>
                  <a:pt x="0" y="379525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84" name="Freeform 23">
            <a:extLst>
              <a:ext uri="{FF2B5EF4-FFF2-40B4-BE49-F238E27FC236}">
                <a16:creationId xmlns:a16="http://schemas.microsoft.com/office/drawing/2014/main" id="{DACBF37C-4528-0ABB-3F51-73BF571F1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3168650"/>
            <a:ext cx="1320800" cy="454025"/>
          </a:xfrm>
          <a:custGeom>
            <a:avLst/>
            <a:gdLst>
              <a:gd name="T0" fmla="*/ 1299215 w 1321435"/>
              <a:gd name="T1" fmla="*/ 498898 h 452754"/>
              <a:gd name="T2" fmla="*/ 920427 w 1321435"/>
              <a:gd name="T3" fmla="*/ 150195 h 452754"/>
              <a:gd name="T4" fmla="*/ 658832 w 1321435"/>
              <a:gd name="T5" fmla="*/ 0 h 452754"/>
              <a:gd name="T6" fmla="*/ 392623 w 1321435"/>
              <a:gd name="T7" fmla="*/ 17743 h 452754"/>
              <a:gd name="T8" fmla="*/ 0 w 1321435"/>
              <a:gd name="T9" fmla="*/ 172863 h 4527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21435"/>
              <a:gd name="T16" fmla="*/ 0 h 452754"/>
              <a:gd name="T17" fmla="*/ 1321435 w 1321435"/>
              <a:gd name="T18" fmla="*/ 452754 h 4527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21435" h="452754">
                <a:moveTo>
                  <a:pt x="1321257" y="452273"/>
                </a:moveTo>
                <a:lnTo>
                  <a:pt x="936045" y="136159"/>
                </a:lnTo>
                <a:lnTo>
                  <a:pt x="670010" y="0"/>
                </a:lnTo>
                <a:lnTo>
                  <a:pt x="399284" y="16085"/>
                </a:lnTo>
                <a:lnTo>
                  <a:pt x="0" y="156706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85" name="Freeform 24">
            <a:extLst>
              <a:ext uri="{FF2B5EF4-FFF2-40B4-BE49-F238E27FC236}">
                <a16:creationId xmlns:a16="http://schemas.microsoft.com/office/drawing/2014/main" id="{AB3BBE86-8FFA-1445-F072-C149E7DFA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3209925"/>
            <a:ext cx="974725" cy="411163"/>
          </a:xfrm>
          <a:custGeom>
            <a:avLst/>
            <a:gdLst>
              <a:gd name="T0" fmla="*/ 953193 w 975360"/>
              <a:gd name="T1" fmla="*/ 379775 h 412114"/>
              <a:gd name="T2" fmla="*/ 786197 w 975360"/>
              <a:gd name="T3" fmla="*/ 116239 h 412114"/>
              <a:gd name="T4" fmla="*/ 631246 w 975360"/>
              <a:gd name="T5" fmla="*/ 0 h 412114"/>
              <a:gd name="T6" fmla="*/ 398966 w 975360"/>
              <a:gd name="T7" fmla="*/ 5501 h 412114"/>
              <a:gd name="T8" fmla="*/ 0 w 975360"/>
              <a:gd name="T9" fmla="*/ 107188 h 412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75360"/>
              <a:gd name="T16" fmla="*/ 0 h 412114"/>
              <a:gd name="T17" fmla="*/ 975360 w 975360"/>
              <a:gd name="T18" fmla="*/ 412114 h 4121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75360" h="412114">
                <a:moveTo>
                  <a:pt x="975169" y="411792"/>
                </a:moveTo>
                <a:lnTo>
                  <a:pt x="804327" y="126039"/>
                </a:lnTo>
                <a:lnTo>
                  <a:pt x="645799" y="0"/>
                </a:lnTo>
                <a:lnTo>
                  <a:pt x="408164" y="5965"/>
                </a:lnTo>
                <a:lnTo>
                  <a:pt x="0" y="116225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86" name="Freeform 25">
            <a:extLst>
              <a:ext uri="{FF2B5EF4-FFF2-40B4-BE49-F238E27FC236}">
                <a16:creationId xmlns:a16="http://schemas.microsoft.com/office/drawing/2014/main" id="{D43E5BFC-DC7A-35E5-6D81-A0243C5DF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3244850"/>
            <a:ext cx="819150" cy="260350"/>
          </a:xfrm>
          <a:custGeom>
            <a:avLst/>
            <a:gdLst>
              <a:gd name="T0" fmla="*/ 797678 w 819785"/>
              <a:gd name="T1" fmla="*/ 282326 h 259714"/>
              <a:gd name="T2" fmla="*/ 621598 w 819785"/>
              <a:gd name="T3" fmla="*/ 85751 h 259714"/>
              <a:gd name="T4" fmla="*/ 479812 w 819785"/>
              <a:gd name="T5" fmla="*/ 0 h 259714"/>
              <a:gd name="T6" fmla="*/ 297541 w 819785"/>
              <a:gd name="T7" fmla="*/ 6854 h 259714"/>
              <a:gd name="T8" fmla="*/ 0 w 819785"/>
              <a:gd name="T9" fmla="*/ 88107 h 2597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9785"/>
              <a:gd name="T16" fmla="*/ 0 h 259714"/>
              <a:gd name="T17" fmla="*/ 819785 w 819785"/>
              <a:gd name="T18" fmla="*/ 259714 h 2597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9785" h="259714">
                <a:moveTo>
                  <a:pt x="819607" y="259162"/>
                </a:moveTo>
                <a:lnTo>
                  <a:pt x="638686" y="78718"/>
                </a:lnTo>
                <a:lnTo>
                  <a:pt x="493004" y="0"/>
                </a:lnTo>
                <a:lnTo>
                  <a:pt x="305721" y="6291"/>
                </a:lnTo>
                <a:lnTo>
                  <a:pt x="0" y="80879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87" name="Freeform 26">
            <a:extLst>
              <a:ext uri="{FF2B5EF4-FFF2-40B4-BE49-F238E27FC236}">
                <a16:creationId xmlns:a16="http://schemas.microsoft.com/office/drawing/2014/main" id="{9EDCBDC8-40D6-CBFE-3DE4-F90DF374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2798763"/>
            <a:ext cx="1320800" cy="527050"/>
          </a:xfrm>
          <a:custGeom>
            <a:avLst/>
            <a:gdLst>
              <a:gd name="T0" fmla="*/ 1299215 w 1321435"/>
              <a:gd name="T1" fmla="*/ 51529 h 527685"/>
              <a:gd name="T2" fmla="*/ 853696 w 1321435"/>
              <a:gd name="T3" fmla="*/ 0 h 527685"/>
              <a:gd name="T4" fmla="*/ 569857 w 1321435"/>
              <a:gd name="T5" fmla="*/ 30096 h 527685"/>
              <a:gd name="T6" fmla="*/ 325890 w 1321435"/>
              <a:gd name="T7" fmla="*/ 184365 h 527685"/>
              <a:gd name="T8" fmla="*/ 0 w 1321435"/>
              <a:gd name="T9" fmla="*/ 505347 h 5276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21435"/>
              <a:gd name="T16" fmla="*/ 0 h 527685"/>
              <a:gd name="T17" fmla="*/ 1321435 w 1321435"/>
              <a:gd name="T18" fmla="*/ 527685 h 5276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21435" h="527685">
                <a:moveTo>
                  <a:pt x="1321257" y="53747"/>
                </a:moveTo>
                <a:lnTo>
                  <a:pt x="868179" y="0"/>
                </a:lnTo>
                <a:lnTo>
                  <a:pt x="579523" y="31392"/>
                </a:lnTo>
                <a:lnTo>
                  <a:pt x="331419" y="192300"/>
                </a:lnTo>
                <a:lnTo>
                  <a:pt x="0" y="527101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88" name="Freeform 27">
            <a:extLst>
              <a:ext uri="{FF2B5EF4-FFF2-40B4-BE49-F238E27FC236}">
                <a16:creationId xmlns:a16="http://schemas.microsoft.com/office/drawing/2014/main" id="{7C60DCCD-89A7-F118-9EB9-BBC3B0B8692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44813" y="3311525"/>
            <a:ext cx="684212" cy="254000"/>
          </a:xfrm>
          <a:custGeom>
            <a:avLst/>
            <a:gdLst>
              <a:gd name="T0" fmla="*/ 479266 w 521970"/>
              <a:gd name="T1" fmla="*/ 0 h 850264"/>
              <a:gd name="T2" fmla="*/ 239548 w 521970"/>
              <a:gd name="T3" fmla="*/ 152753 h 850264"/>
              <a:gd name="T4" fmla="*/ 109717 w 521970"/>
              <a:gd name="T5" fmla="*/ 294580 h 850264"/>
              <a:gd name="T6" fmla="*/ 44846 w 521970"/>
              <a:gd name="T7" fmla="*/ 507296 h 850264"/>
              <a:gd name="T8" fmla="*/ 0 w 521970"/>
              <a:gd name="T9" fmla="*/ 872718 h 850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1970"/>
              <a:gd name="T16" fmla="*/ 0 h 850264"/>
              <a:gd name="T17" fmla="*/ 521970 w 521970"/>
              <a:gd name="T18" fmla="*/ 850264 h 850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1970" h="850264">
                <a:moveTo>
                  <a:pt x="521919" y="0"/>
                </a:moveTo>
                <a:lnTo>
                  <a:pt x="260868" y="148808"/>
                </a:lnTo>
                <a:lnTo>
                  <a:pt x="119484" y="286970"/>
                </a:lnTo>
                <a:lnTo>
                  <a:pt x="48838" y="494192"/>
                </a:lnTo>
                <a:lnTo>
                  <a:pt x="0" y="850176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89" name="Freeform 28">
            <a:extLst>
              <a:ext uri="{FF2B5EF4-FFF2-40B4-BE49-F238E27FC236}">
                <a16:creationId xmlns:a16="http://schemas.microsoft.com/office/drawing/2014/main" id="{BCFA84DC-C751-EAFC-19CA-90137A817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013" y="2135188"/>
            <a:ext cx="1138237" cy="1416050"/>
          </a:xfrm>
          <a:custGeom>
            <a:avLst/>
            <a:gdLst>
              <a:gd name="T0" fmla="*/ 0 w 1139189"/>
              <a:gd name="T1" fmla="*/ 0 h 1416685"/>
              <a:gd name="T2" fmla="*/ 614683 w 1139189"/>
              <a:gd name="T3" fmla="*/ 232504 h 1416685"/>
              <a:gd name="T4" fmla="*/ 934804 w 1139189"/>
              <a:gd name="T5" fmla="*/ 455275 h 1416685"/>
              <a:gd name="T6" fmla="*/ 1064077 w 1139189"/>
              <a:gd name="T7" fmla="*/ 799048 h 1416685"/>
              <a:gd name="T8" fmla="*/ 1106197 w 1139189"/>
              <a:gd name="T9" fmla="*/ 1394566 h 14166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39189"/>
              <a:gd name="T16" fmla="*/ 0 h 1416685"/>
              <a:gd name="T17" fmla="*/ 1139189 w 1139189"/>
              <a:gd name="T18" fmla="*/ 1416685 h 14166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39189" h="1416685">
                <a:moveTo>
                  <a:pt x="0" y="0"/>
                </a:moveTo>
                <a:lnTo>
                  <a:pt x="632931" y="236182"/>
                </a:lnTo>
                <a:lnTo>
                  <a:pt x="962558" y="462475"/>
                </a:lnTo>
                <a:lnTo>
                  <a:pt x="1095665" y="811685"/>
                </a:lnTo>
                <a:lnTo>
                  <a:pt x="1139037" y="1416621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90" name="Freeform 29">
            <a:extLst>
              <a:ext uri="{FF2B5EF4-FFF2-40B4-BE49-F238E27FC236}">
                <a16:creationId xmlns:a16="http://schemas.microsoft.com/office/drawing/2014/main" id="{9D27A6FF-4993-EE2C-6CC1-04ECC7AFA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2379663"/>
            <a:ext cx="669925" cy="946150"/>
          </a:xfrm>
          <a:custGeom>
            <a:avLst/>
            <a:gdLst>
              <a:gd name="T0" fmla="*/ 687383 w 669289"/>
              <a:gd name="T1" fmla="*/ 924749 h 946785"/>
              <a:gd name="T2" fmla="*/ 691723 w 669289"/>
              <a:gd name="T3" fmla="*/ 510198 h 946785"/>
              <a:gd name="T4" fmla="*/ 621568 w 669289"/>
              <a:gd name="T5" fmla="*/ 275687 h 946785"/>
              <a:gd name="T6" fmla="*/ 412473 w 669289"/>
              <a:gd name="T7" fmla="*/ 134520 h 946785"/>
              <a:gd name="T8" fmla="*/ 0 w 669289"/>
              <a:gd name="T9" fmla="*/ 0 h 9467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9289"/>
              <a:gd name="T16" fmla="*/ 0 h 946785"/>
              <a:gd name="T17" fmla="*/ 669289 w 669289"/>
              <a:gd name="T18" fmla="*/ 946785 h 9467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9289" h="946785">
                <a:moveTo>
                  <a:pt x="664908" y="946721"/>
                </a:moveTo>
                <a:lnTo>
                  <a:pt x="669106" y="522320"/>
                </a:lnTo>
                <a:lnTo>
                  <a:pt x="601244" y="282236"/>
                </a:lnTo>
                <a:lnTo>
                  <a:pt x="398987" y="137715"/>
                </a:lnTo>
                <a:lnTo>
                  <a:pt x="0" y="0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91" name="Freeform 30">
            <a:extLst>
              <a:ext uri="{FF2B5EF4-FFF2-40B4-BE49-F238E27FC236}">
                <a16:creationId xmlns:a16="http://schemas.microsoft.com/office/drawing/2014/main" id="{A724EC43-EA5D-3757-D3A3-0662E08DB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2565400"/>
            <a:ext cx="869950" cy="754063"/>
          </a:xfrm>
          <a:custGeom>
            <a:avLst/>
            <a:gdLst>
              <a:gd name="T0" fmla="*/ 848348 w 870585"/>
              <a:gd name="T1" fmla="*/ 743304 h 754380"/>
              <a:gd name="T2" fmla="*/ 732407 w 870585"/>
              <a:gd name="T3" fmla="*/ 390124 h 754380"/>
              <a:gd name="T4" fmla="*/ 605391 w 870585"/>
              <a:gd name="T5" fmla="*/ 194973 h 754380"/>
              <a:gd name="T6" fmla="*/ 387766 w 870585"/>
              <a:gd name="T7" fmla="*/ 88158 h 754380"/>
              <a:gd name="T8" fmla="*/ 0 w 870585"/>
              <a:gd name="T9" fmla="*/ 0 h 7543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0585"/>
              <a:gd name="T16" fmla="*/ 0 h 754380"/>
              <a:gd name="T17" fmla="*/ 870585 w 870585"/>
              <a:gd name="T18" fmla="*/ 754380 h 7543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0585" h="754380">
                <a:moveTo>
                  <a:pt x="870292" y="754354"/>
                </a:moveTo>
                <a:lnTo>
                  <a:pt x="751352" y="395924"/>
                </a:lnTo>
                <a:lnTo>
                  <a:pt x="621050" y="197869"/>
                </a:lnTo>
                <a:lnTo>
                  <a:pt x="397796" y="89467"/>
                </a:lnTo>
                <a:lnTo>
                  <a:pt x="0" y="0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92" name="Freeform 31">
            <a:extLst>
              <a:ext uri="{FF2B5EF4-FFF2-40B4-BE49-F238E27FC236}">
                <a16:creationId xmlns:a16="http://schemas.microsoft.com/office/drawing/2014/main" id="{B2B8F5A8-EFBE-F915-27B7-0BFCC4E95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5" y="2878138"/>
            <a:ext cx="344488" cy="447675"/>
          </a:xfrm>
          <a:custGeom>
            <a:avLst/>
            <a:gdLst>
              <a:gd name="T0" fmla="*/ 0 w 344805"/>
              <a:gd name="T1" fmla="*/ 0 h 447675"/>
              <a:gd name="T2" fmla="*/ 171626 w 344805"/>
              <a:gd name="T3" fmla="*/ 79360 h 447675"/>
              <a:gd name="T4" fmla="*/ 263601 w 344805"/>
              <a:gd name="T5" fmla="*/ 152396 h 447675"/>
              <a:gd name="T6" fmla="*/ 307206 w 344805"/>
              <a:gd name="T7" fmla="*/ 261032 h 447675"/>
              <a:gd name="T8" fmla="*/ 333732 w 344805"/>
              <a:gd name="T9" fmla="*/ 447192 h 4476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805"/>
              <a:gd name="T16" fmla="*/ 0 h 447675"/>
              <a:gd name="T17" fmla="*/ 344805 w 344805"/>
              <a:gd name="T18" fmla="*/ 447675 h 4476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805" h="447675">
                <a:moveTo>
                  <a:pt x="0" y="0"/>
                </a:moveTo>
                <a:lnTo>
                  <a:pt x="177242" y="79360"/>
                </a:lnTo>
                <a:lnTo>
                  <a:pt x="272224" y="152396"/>
                </a:lnTo>
                <a:lnTo>
                  <a:pt x="317257" y="261032"/>
                </a:lnTo>
                <a:lnTo>
                  <a:pt x="344652" y="447192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93" name="Rectangle 32">
            <a:extLst>
              <a:ext uri="{FF2B5EF4-FFF2-40B4-BE49-F238E27FC236}">
                <a16:creationId xmlns:a16="http://schemas.microsoft.com/office/drawing/2014/main" id="{9649153E-088C-08B3-F77E-4FD603E93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7163" y="3124200"/>
            <a:ext cx="250825" cy="204788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94" name="Freeform 33">
            <a:extLst>
              <a:ext uri="{FF2B5EF4-FFF2-40B4-BE49-F238E27FC236}">
                <a16:creationId xmlns:a16="http://schemas.microsoft.com/office/drawing/2014/main" id="{92FE9B28-75C6-741E-864A-2A1D03433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3325813"/>
            <a:ext cx="520700" cy="163512"/>
          </a:xfrm>
          <a:custGeom>
            <a:avLst/>
            <a:gdLst>
              <a:gd name="T0" fmla="*/ 499404 w 521335"/>
              <a:gd name="T1" fmla="*/ 133886 h 164464"/>
              <a:gd name="T2" fmla="*/ 396388 w 521335"/>
              <a:gd name="T3" fmla="*/ 54153 h 164464"/>
              <a:gd name="T4" fmla="*/ 310029 w 521335"/>
              <a:gd name="T5" fmla="*/ 13696 h 164464"/>
              <a:gd name="T6" fmla="*/ 193505 w 521335"/>
              <a:gd name="T7" fmla="*/ 0 h 164464"/>
              <a:gd name="T8" fmla="*/ 0 w 521335"/>
              <a:gd name="T9" fmla="*/ 575 h 1644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1335"/>
              <a:gd name="T16" fmla="*/ 0 h 164464"/>
              <a:gd name="T17" fmla="*/ 521335 w 521335"/>
              <a:gd name="T18" fmla="*/ 164464 h 1644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1335" h="164464">
                <a:moveTo>
                  <a:pt x="521169" y="164015"/>
                </a:moveTo>
                <a:lnTo>
                  <a:pt x="413664" y="66344"/>
                </a:lnTo>
                <a:lnTo>
                  <a:pt x="323540" y="16776"/>
                </a:lnTo>
                <a:lnTo>
                  <a:pt x="201938" y="0"/>
                </a:lnTo>
                <a:lnTo>
                  <a:pt x="0" y="705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95" name="Freeform 34">
            <a:extLst>
              <a:ext uri="{FF2B5EF4-FFF2-40B4-BE49-F238E27FC236}">
                <a16:creationId xmlns:a16="http://schemas.microsoft.com/office/drawing/2014/main" id="{35D805E3-C3E0-4DF5-7A53-98CE35443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3319463"/>
            <a:ext cx="279400" cy="230187"/>
          </a:xfrm>
          <a:custGeom>
            <a:avLst/>
            <a:gdLst>
              <a:gd name="T0" fmla="*/ 258481 w 280035"/>
              <a:gd name="T1" fmla="*/ 219392 h 230504"/>
              <a:gd name="T2" fmla="*/ 221232 w 280035"/>
              <a:gd name="T3" fmla="*/ 86626 h 230504"/>
              <a:gd name="T4" fmla="*/ 181885 w 280035"/>
              <a:gd name="T5" fmla="*/ 20157 h 230504"/>
              <a:gd name="T6" fmla="*/ 116225 w 280035"/>
              <a:gd name="T7" fmla="*/ 0 h 230504"/>
              <a:gd name="T8" fmla="*/ 0 w 280035"/>
              <a:gd name="T9" fmla="*/ 6152 h 230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0035"/>
              <a:gd name="T16" fmla="*/ 0 h 230504"/>
              <a:gd name="T17" fmla="*/ 280035 w 280035"/>
              <a:gd name="T18" fmla="*/ 230504 h 2305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0035" h="230504">
                <a:moveTo>
                  <a:pt x="279857" y="230185"/>
                </a:moveTo>
                <a:lnTo>
                  <a:pt x="239529" y="90887"/>
                </a:lnTo>
                <a:lnTo>
                  <a:pt x="196935" y="21150"/>
                </a:lnTo>
                <a:lnTo>
                  <a:pt x="125837" y="0"/>
                </a:lnTo>
                <a:lnTo>
                  <a:pt x="0" y="6462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0996" name="Rectangle 35">
            <a:extLst>
              <a:ext uri="{FF2B5EF4-FFF2-40B4-BE49-F238E27FC236}">
                <a16:creationId xmlns:a16="http://schemas.microsoft.com/office/drawing/2014/main" id="{A19BFF74-33EF-54F7-C212-D26BA2ACE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375" y="1927225"/>
            <a:ext cx="207963" cy="207963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97" name="Rectangle 36">
            <a:extLst>
              <a:ext uri="{FF2B5EF4-FFF2-40B4-BE49-F238E27FC236}">
                <a16:creationId xmlns:a16="http://schemas.microsoft.com/office/drawing/2014/main" id="{2E20648A-94C9-973C-9B4E-831E31D53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75" y="2274888"/>
            <a:ext cx="209550" cy="207962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98" name="Rectangle 37">
            <a:extLst>
              <a:ext uri="{FF2B5EF4-FFF2-40B4-BE49-F238E27FC236}">
                <a16:creationId xmlns:a16="http://schemas.microsoft.com/office/drawing/2014/main" id="{C7ADD3F7-592E-61D4-16F6-A8A188F1A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6913" y="2460625"/>
            <a:ext cx="207962" cy="209550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99" name="Rectangle 38">
            <a:extLst>
              <a:ext uri="{FF2B5EF4-FFF2-40B4-BE49-F238E27FC236}">
                <a16:creationId xmlns:a16="http://schemas.microsoft.com/office/drawing/2014/main" id="{AF2219BD-ED89-EAF1-C51E-860074E36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774950"/>
            <a:ext cx="209550" cy="207963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0" name="Rectangle 39">
            <a:extLst>
              <a:ext uri="{FF2B5EF4-FFF2-40B4-BE49-F238E27FC236}">
                <a16:creationId xmlns:a16="http://schemas.microsoft.com/office/drawing/2014/main" id="{5DB9C53B-3F78-6AC3-4EE1-54D5F13DB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5" y="3028950"/>
            <a:ext cx="209550" cy="207963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1" name="Rectangle 40">
            <a:extLst>
              <a:ext uri="{FF2B5EF4-FFF2-40B4-BE49-F238E27FC236}">
                <a16:creationId xmlns:a16="http://schemas.microsoft.com/office/drawing/2014/main" id="{F640EF1B-E280-2DAA-7163-E7DC31CEB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3268663"/>
            <a:ext cx="274638" cy="144462"/>
          </a:xfrm>
          <a:prstGeom prst="rect">
            <a:avLst/>
          </a:prstGeom>
          <a:blipFill dpi="0" rotWithShape="0">
            <a:blip r:embed="rId1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2" name="Rectangle 41">
            <a:extLst>
              <a:ext uri="{FF2B5EF4-FFF2-40B4-BE49-F238E27FC236}">
                <a16:creationId xmlns:a16="http://schemas.microsoft.com/office/drawing/2014/main" id="{2EC2B291-43FA-2B4D-8420-3A554BA40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344863"/>
            <a:ext cx="144463" cy="144462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3" name="Freeform 42">
            <a:extLst>
              <a:ext uri="{FF2B5EF4-FFF2-40B4-BE49-F238E27FC236}">
                <a16:creationId xmlns:a16="http://schemas.microsoft.com/office/drawing/2014/main" id="{94CC8B10-A652-7732-778D-3B8E4074B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463" y="3325813"/>
            <a:ext cx="285750" cy="227012"/>
          </a:xfrm>
          <a:custGeom>
            <a:avLst/>
            <a:gdLst>
              <a:gd name="T0" fmla="*/ 264741 w 286385"/>
              <a:gd name="T1" fmla="*/ 237640 h 226695"/>
              <a:gd name="T2" fmla="*/ 213529 w 286385"/>
              <a:gd name="T3" fmla="*/ 133874 h 226695"/>
              <a:gd name="T4" fmla="*/ 168884 w 286385"/>
              <a:gd name="T5" fmla="*/ 74534 h 226695"/>
              <a:gd name="T6" fmla="*/ 105978 w 286385"/>
              <a:gd name="T7" fmla="*/ 37332 h 226695"/>
              <a:gd name="T8" fmla="*/ 0 w 286385"/>
              <a:gd name="T9" fmla="*/ 0 h 226695"/>
              <a:gd name="T10" fmla="*/ 42428 w 286385"/>
              <a:gd name="T11" fmla="*/ 208 h 226695"/>
              <a:gd name="T12" fmla="*/ 69922 w 286385"/>
              <a:gd name="T13" fmla="*/ 5902 h 226695"/>
              <a:gd name="T14" fmla="*/ 94500 w 286385"/>
              <a:gd name="T15" fmla="*/ 22113 h 226695"/>
              <a:gd name="T16" fmla="*/ 128178 w 286385"/>
              <a:gd name="T17" fmla="*/ 53887 h 2266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6385"/>
              <a:gd name="T28" fmla="*/ 0 h 226695"/>
              <a:gd name="T29" fmla="*/ 286385 w 286385"/>
              <a:gd name="T30" fmla="*/ 226695 h 22669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6385" h="226695">
                <a:moveTo>
                  <a:pt x="286131" y="226263"/>
                </a:moveTo>
                <a:lnTo>
                  <a:pt x="230782" y="127465"/>
                </a:lnTo>
                <a:lnTo>
                  <a:pt x="182527" y="70964"/>
                </a:lnTo>
                <a:lnTo>
                  <a:pt x="114541" y="35546"/>
                </a:lnTo>
                <a:lnTo>
                  <a:pt x="0" y="0"/>
                </a:lnTo>
                <a:lnTo>
                  <a:pt x="45855" y="208"/>
                </a:lnTo>
                <a:lnTo>
                  <a:pt x="75571" y="5622"/>
                </a:lnTo>
                <a:lnTo>
                  <a:pt x="102134" y="21052"/>
                </a:lnTo>
                <a:lnTo>
                  <a:pt x="138531" y="51308"/>
                </a:lnTo>
              </a:path>
            </a:pathLst>
          </a:custGeom>
          <a:noFill/>
          <a:ln w="6480" cap="flat">
            <a:solidFill>
              <a:srgbClr val="CF1C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1004" name="Rectangle 43">
            <a:extLst>
              <a:ext uri="{FF2B5EF4-FFF2-40B4-BE49-F238E27FC236}">
                <a16:creationId xmlns:a16="http://schemas.microsoft.com/office/drawing/2014/main" id="{A19BD997-6E1D-69DB-62AA-4271235EA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3478213"/>
            <a:ext cx="144463" cy="142875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5" name="Rectangle 44">
            <a:extLst>
              <a:ext uri="{FF2B5EF4-FFF2-40B4-BE49-F238E27FC236}">
                <a16:creationId xmlns:a16="http://schemas.microsoft.com/office/drawing/2014/main" id="{A56345FF-62E9-2CCE-5CFA-487AA82BF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4075" y="3417888"/>
            <a:ext cx="144463" cy="142875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6" name="Rectangle 45">
            <a:extLst>
              <a:ext uri="{FF2B5EF4-FFF2-40B4-BE49-F238E27FC236}">
                <a16:creationId xmlns:a16="http://schemas.microsoft.com/office/drawing/2014/main" id="{732AD5AC-859C-AC1E-703D-0D3048A78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432175"/>
            <a:ext cx="144463" cy="144463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7" name="Rectangle 46">
            <a:extLst>
              <a:ext uri="{FF2B5EF4-FFF2-40B4-BE49-F238E27FC236}">
                <a16:creationId xmlns:a16="http://schemas.microsoft.com/office/drawing/2014/main" id="{7C66D845-D733-DDFE-E5BF-F64B8958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3554413"/>
            <a:ext cx="144463" cy="142875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8" name="Rectangle 47">
            <a:extLst>
              <a:ext uri="{FF2B5EF4-FFF2-40B4-BE49-F238E27FC236}">
                <a16:creationId xmlns:a16="http://schemas.microsoft.com/office/drawing/2014/main" id="{303B46C3-EFD5-4097-CF9E-5A0DEC152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3521075"/>
            <a:ext cx="207963" cy="209550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9" name="Rectangle 48">
            <a:extLst>
              <a:ext uri="{FF2B5EF4-FFF2-40B4-BE49-F238E27FC236}">
                <a16:creationId xmlns:a16="http://schemas.microsoft.com/office/drawing/2014/main" id="{5B8E1B96-7688-CCD8-A7B4-0692223B2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6469" y="3472378"/>
            <a:ext cx="207963" cy="207962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0" name="Rectangle 49">
            <a:extLst>
              <a:ext uri="{FF2B5EF4-FFF2-40B4-BE49-F238E27FC236}">
                <a16:creationId xmlns:a16="http://schemas.microsoft.com/office/drawing/2014/main" id="{09146A41-6515-9808-18F7-81B53CACD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425" y="2760663"/>
            <a:ext cx="207963" cy="207962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1" name="Rectangle 50">
            <a:extLst>
              <a:ext uri="{FF2B5EF4-FFF2-40B4-BE49-F238E27FC236}">
                <a16:creationId xmlns:a16="http://schemas.microsoft.com/office/drawing/2014/main" id="{C3F5CAA9-2C9E-E94A-503C-B9E6BEE85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5" y="3068638"/>
            <a:ext cx="207963" cy="207962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4" name="Rectangle 53">
            <a:extLst>
              <a:ext uri="{FF2B5EF4-FFF2-40B4-BE49-F238E27FC236}">
                <a16:creationId xmlns:a16="http://schemas.microsoft.com/office/drawing/2014/main" id="{AF7F2AF3-93FC-9E82-61F5-54E6C0C66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863" y="3363913"/>
            <a:ext cx="125412" cy="125412"/>
          </a:xfrm>
          <a:prstGeom prst="rect">
            <a:avLst/>
          </a:prstGeom>
          <a:blipFill dpi="0" rotWithShape="0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5" name="Rectangle 54">
            <a:extLst>
              <a:ext uri="{FF2B5EF4-FFF2-40B4-BE49-F238E27FC236}">
                <a16:creationId xmlns:a16="http://schemas.microsoft.com/office/drawing/2014/main" id="{832FEEE2-3BC3-56D3-6436-89CF65C71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459163"/>
            <a:ext cx="125412" cy="125412"/>
          </a:xfrm>
          <a:prstGeom prst="rect">
            <a:avLst/>
          </a:prstGeom>
          <a:blipFill dpi="0" rotWithShape="0">
            <a:blip r:embed="rId1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7" name="Rectangle 56">
            <a:extLst>
              <a:ext uri="{FF2B5EF4-FFF2-40B4-BE49-F238E27FC236}">
                <a16:creationId xmlns:a16="http://schemas.microsoft.com/office/drawing/2014/main" id="{E2312E45-ABF8-EF2F-14A6-C06DBDEE5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1614488"/>
            <a:ext cx="125412" cy="127000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8" name="Rectangle 57">
            <a:extLst>
              <a:ext uri="{FF2B5EF4-FFF2-40B4-BE49-F238E27FC236}">
                <a16:creationId xmlns:a16="http://schemas.microsoft.com/office/drawing/2014/main" id="{322C3A0B-8D0A-753F-7246-9D09F6344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063" y="2157413"/>
            <a:ext cx="125412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9" name="Rectangle 58">
            <a:extLst>
              <a:ext uri="{FF2B5EF4-FFF2-40B4-BE49-F238E27FC236}">
                <a16:creationId xmlns:a16="http://schemas.microsoft.com/office/drawing/2014/main" id="{30DE384D-F7F1-A295-8580-8734C7112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2352675"/>
            <a:ext cx="125413" cy="125413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0" name="Rectangle 59">
            <a:extLst>
              <a:ext uri="{FF2B5EF4-FFF2-40B4-BE49-F238E27FC236}">
                <a16:creationId xmlns:a16="http://schemas.microsoft.com/office/drawing/2014/main" id="{4D4B1F4C-888F-FD15-796B-8139CC0EF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57475"/>
            <a:ext cx="125413" cy="125413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1" name="Rectangle 60">
            <a:extLst>
              <a:ext uri="{FF2B5EF4-FFF2-40B4-BE49-F238E27FC236}">
                <a16:creationId xmlns:a16="http://schemas.microsoft.com/office/drawing/2014/main" id="{7F4BBC8C-D814-E6EC-4CBC-45645E2A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350" y="2657475"/>
            <a:ext cx="127000" cy="125413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2" name="Rectangle 61">
            <a:extLst>
              <a:ext uri="{FF2B5EF4-FFF2-40B4-BE49-F238E27FC236}">
                <a16:creationId xmlns:a16="http://schemas.microsoft.com/office/drawing/2014/main" id="{BE515820-20E1-CA95-AB04-47C06B6C1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565400"/>
            <a:ext cx="125413" cy="125413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3" name="Rectangle 62">
            <a:extLst>
              <a:ext uri="{FF2B5EF4-FFF2-40B4-BE49-F238E27FC236}">
                <a16:creationId xmlns:a16="http://schemas.microsoft.com/office/drawing/2014/main" id="{0DA8BCB8-BCB8-BB00-1761-5B552DC04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2373313"/>
            <a:ext cx="125413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4" name="Rectangle 63">
            <a:extLst>
              <a:ext uri="{FF2B5EF4-FFF2-40B4-BE49-F238E27FC236}">
                <a16:creationId xmlns:a16="http://schemas.microsoft.com/office/drawing/2014/main" id="{84222E8B-B3DB-6693-CF20-3EC28A4E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0775" y="2439988"/>
            <a:ext cx="125413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5" name="Rectangle 64">
            <a:extLst>
              <a:ext uri="{FF2B5EF4-FFF2-40B4-BE49-F238E27FC236}">
                <a16:creationId xmlns:a16="http://schemas.microsoft.com/office/drawing/2014/main" id="{41798A91-421D-669E-BA7A-B8419F2B4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3163" y="2843213"/>
            <a:ext cx="127000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6" name="Rectangle 65">
            <a:extLst>
              <a:ext uri="{FF2B5EF4-FFF2-40B4-BE49-F238E27FC236}">
                <a16:creationId xmlns:a16="http://schemas.microsoft.com/office/drawing/2014/main" id="{33D69E96-FB9A-22C4-E801-713EBFAF0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2930525"/>
            <a:ext cx="127000" cy="125413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7" name="Rectangle 66">
            <a:extLst>
              <a:ext uri="{FF2B5EF4-FFF2-40B4-BE49-F238E27FC236}">
                <a16:creationId xmlns:a16="http://schemas.microsoft.com/office/drawing/2014/main" id="{995A6F79-7D42-8814-838D-1CA1D0EF2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488" y="2211388"/>
            <a:ext cx="125412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8" name="Rectangle 67">
            <a:extLst>
              <a:ext uri="{FF2B5EF4-FFF2-40B4-BE49-F238E27FC236}">
                <a16:creationId xmlns:a16="http://schemas.microsoft.com/office/drawing/2014/main" id="{DE7C9D15-0699-B725-1362-C6E1DCD05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2770188"/>
            <a:ext cx="125412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9" name="Rectangle 68">
            <a:extLst>
              <a:ext uri="{FF2B5EF4-FFF2-40B4-BE49-F238E27FC236}">
                <a16:creationId xmlns:a16="http://schemas.microsoft.com/office/drawing/2014/main" id="{0DCB7917-6097-DDD8-3867-6FFF9F92A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25" y="2476500"/>
            <a:ext cx="125413" cy="125413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30" name="Rectangle 69">
            <a:extLst>
              <a:ext uri="{FF2B5EF4-FFF2-40B4-BE49-F238E27FC236}">
                <a16:creationId xmlns:a16="http://schemas.microsoft.com/office/drawing/2014/main" id="{72D68BFE-F76F-8C1C-6958-7ED6C1522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0725" y="2522538"/>
            <a:ext cx="127000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31" name="Rectangle 70">
            <a:extLst>
              <a:ext uri="{FF2B5EF4-FFF2-40B4-BE49-F238E27FC236}">
                <a16:creationId xmlns:a16="http://schemas.microsoft.com/office/drawing/2014/main" id="{D0F084DD-76C0-BE34-7FCF-3A4FCE5FD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3550" y="2803525"/>
            <a:ext cx="127000" cy="127000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32" name="Rectangle 71">
            <a:extLst>
              <a:ext uri="{FF2B5EF4-FFF2-40B4-BE49-F238E27FC236}">
                <a16:creationId xmlns:a16="http://schemas.microsoft.com/office/drawing/2014/main" id="{33792C60-A7FB-83E0-21C2-BBFC77ECC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3425825"/>
            <a:ext cx="127000" cy="127000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33" name="Rectangle 72">
            <a:extLst>
              <a:ext uri="{FF2B5EF4-FFF2-40B4-BE49-F238E27FC236}">
                <a16:creationId xmlns:a16="http://schemas.microsoft.com/office/drawing/2014/main" id="{16CD6014-56B8-9FD0-9841-A31C45C6A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675" y="2211388"/>
            <a:ext cx="125413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34" name="Rectangle 73">
            <a:extLst>
              <a:ext uri="{FF2B5EF4-FFF2-40B4-BE49-F238E27FC236}">
                <a16:creationId xmlns:a16="http://schemas.microsoft.com/office/drawing/2014/main" id="{2DBADFB0-0F5E-AF6D-3513-9C655263C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6900" y="2166938"/>
            <a:ext cx="127000" cy="125412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35" name="Rectangle 74">
            <a:extLst>
              <a:ext uri="{FF2B5EF4-FFF2-40B4-BE49-F238E27FC236}">
                <a16:creationId xmlns:a16="http://schemas.microsoft.com/office/drawing/2014/main" id="{A2C8DBC3-FE55-80CF-AB11-E96EFF6E8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3636963"/>
            <a:ext cx="125412" cy="127000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36" name="Rectangle 75">
            <a:extLst>
              <a:ext uri="{FF2B5EF4-FFF2-40B4-BE49-F238E27FC236}">
                <a16:creationId xmlns:a16="http://schemas.microsoft.com/office/drawing/2014/main" id="{5DBCB93A-B678-EBEC-F5DF-F27A4D3F5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588" y="3654425"/>
            <a:ext cx="127000" cy="125413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41" name="Rectangle 80">
            <a:extLst>
              <a:ext uri="{FF2B5EF4-FFF2-40B4-BE49-F238E27FC236}">
                <a16:creationId xmlns:a16="http://schemas.microsoft.com/office/drawing/2014/main" id="{0E967675-D343-4CDC-6FC9-BDB2ED65E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088" y="3425825"/>
            <a:ext cx="125412" cy="127000"/>
          </a:xfrm>
          <a:prstGeom prst="rect">
            <a:avLst/>
          </a:prstGeom>
          <a:blipFill dpi="0" rotWithShape="0">
            <a:blip r:embed="rId1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42" name="Rectangle 81">
            <a:extLst>
              <a:ext uri="{FF2B5EF4-FFF2-40B4-BE49-F238E27FC236}">
                <a16:creationId xmlns:a16="http://schemas.microsoft.com/office/drawing/2014/main" id="{772D552F-1940-4F53-981A-AD23BB98F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3590925"/>
            <a:ext cx="127000" cy="125413"/>
          </a:xfrm>
          <a:prstGeom prst="rect">
            <a:avLst/>
          </a:prstGeom>
          <a:blipFill dpi="0" rotWithShape="0">
            <a:blip r:embed="rId1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43" name="Rectangle 82">
            <a:extLst>
              <a:ext uri="{FF2B5EF4-FFF2-40B4-BE49-F238E27FC236}">
                <a16:creationId xmlns:a16="http://schemas.microsoft.com/office/drawing/2014/main" id="{715DAB50-1342-2EAE-5494-8E2A8F596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3257550"/>
            <a:ext cx="200025" cy="207963"/>
          </a:xfrm>
          <a:prstGeom prst="rect">
            <a:avLst/>
          </a:prstGeom>
          <a:blipFill dpi="0" rotWithShape="0">
            <a:blip r:embed="rId1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44" name="Rectangle 83">
            <a:extLst>
              <a:ext uri="{FF2B5EF4-FFF2-40B4-BE49-F238E27FC236}">
                <a16:creationId xmlns:a16="http://schemas.microsoft.com/office/drawing/2014/main" id="{EDA8D309-5336-C51C-9DE2-20B050C92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3259138"/>
            <a:ext cx="101600" cy="66675"/>
          </a:xfrm>
          <a:prstGeom prst="rect">
            <a:avLst/>
          </a:prstGeom>
          <a:blipFill dpi="0" rotWithShape="0">
            <a:blip r:embed="rId1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45" name="Text Box 84">
            <a:extLst>
              <a:ext uri="{FF2B5EF4-FFF2-40B4-BE49-F238E27FC236}">
                <a16:creationId xmlns:a16="http://schemas.microsoft.com/office/drawing/2014/main" id="{A055BDBE-7B19-6439-D850-C58ABDFD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3265287"/>
            <a:ext cx="136525" cy="8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24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en-ID" altLang="en-US" sz="500" b="1" dirty="0">
                <a:solidFill>
                  <a:srgbClr val="FFFFFF"/>
                </a:solidFill>
                <a:latin typeface="Lucida Sans" panose="020B0602030504020204" pitchFamily="34" charset="0"/>
              </a:rPr>
              <a:t>D</a:t>
            </a:r>
            <a:r>
              <a:rPr lang="en-ID" altLang="en-US" sz="200" b="1" dirty="0">
                <a:solidFill>
                  <a:srgbClr val="FFFFFF"/>
                </a:solidFill>
                <a:latin typeface="Lucida Sans" panose="020B0602030504020204" pitchFamily="34" charset="0"/>
              </a:rPr>
              <a:t>C</a:t>
            </a:r>
          </a:p>
        </p:txBody>
      </p:sp>
      <p:sp>
        <p:nvSpPr>
          <p:cNvPr id="41046" name="Rectangle 85">
            <a:extLst>
              <a:ext uri="{FF2B5EF4-FFF2-40B4-BE49-F238E27FC236}">
                <a16:creationId xmlns:a16="http://schemas.microsoft.com/office/drawing/2014/main" id="{A00F873C-96E7-1C5F-47F7-E14C5954E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3389313"/>
            <a:ext cx="144463" cy="144462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47" name="Rectangle 86">
            <a:extLst>
              <a:ext uri="{FF2B5EF4-FFF2-40B4-BE49-F238E27FC236}">
                <a16:creationId xmlns:a16="http://schemas.microsoft.com/office/drawing/2014/main" id="{6D548A12-DD3D-E80B-5663-818CCB328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3344863"/>
            <a:ext cx="144463" cy="144462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E6AD2-6867-4E80-817E-ACE3BF3D8049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9B65BE-F823-43D6-5840-1CFFD33E4AA9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17E715B-659B-191F-AF4B-73BB6A6C0863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B80D1911-CBB8-8282-C337-0398976C6F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SAI BRANCHES</a:t>
                </a:r>
              </a:p>
            </p:txBody>
          </p:sp>
        </p:grpSp>
        <p:sp>
          <p:nvSpPr>
            <p:cNvPr id="4" name="Rectangle 22">
              <a:extLst>
                <a:ext uri="{FF2B5EF4-FFF2-40B4-BE49-F238E27FC236}">
                  <a16:creationId xmlns:a16="http://schemas.microsoft.com/office/drawing/2014/main" id="{6DDA12A0-DB16-7246-F2F4-85368263361A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4836C8-9C39-9B9A-D5F6-111865742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19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0E605856-C4B0-724F-A02E-E3228BACB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1">
            <a:extLst>
              <a:ext uri="{FF2B5EF4-FFF2-40B4-BE49-F238E27FC236}">
                <a16:creationId xmlns:a16="http://schemas.microsoft.com/office/drawing/2014/main" id="{DA616BFD-B1D4-42C5-F07B-DE258D6EFC55}"/>
              </a:ext>
            </a:extLst>
          </p:cNvPr>
          <p:cNvGrpSpPr>
            <a:grpSpLocks/>
          </p:cNvGrpSpPr>
          <p:nvPr/>
        </p:nvGrpSpPr>
        <p:grpSpPr bwMode="auto">
          <a:xfrm>
            <a:off x="2382838" y="792163"/>
            <a:ext cx="2251075" cy="2330450"/>
            <a:chOff x="1501" y="499"/>
            <a:chExt cx="1418" cy="1468"/>
          </a:xfrm>
        </p:grpSpPr>
        <p:pic>
          <p:nvPicPr>
            <p:cNvPr id="47126" name="Picture 2">
              <a:extLst>
                <a:ext uri="{FF2B5EF4-FFF2-40B4-BE49-F238E27FC236}">
                  <a16:creationId xmlns:a16="http://schemas.microsoft.com/office/drawing/2014/main" id="{2583D6C0-1875-57CB-05CE-088483D05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" y="499"/>
              <a:ext cx="1418" cy="14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127" name="Text Box 3">
              <a:extLst>
                <a:ext uri="{FF2B5EF4-FFF2-40B4-BE49-F238E27FC236}">
                  <a16:creationId xmlns:a16="http://schemas.microsoft.com/office/drawing/2014/main" id="{FC0379C5-52DF-F258-AFA0-BCB7A4DD3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" y="727"/>
              <a:ext cx="947" cy="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47108" name="Text Box 5">
            <a:extLst>
              <a:ext uri="{FF2B5EF4-FFF2-40B4-BE49-F238E27FC236}">
                <a16:creationId xmlns:a16="http://schemas.microsoft.com/office/drawing/2014/main" id="{3009C374-5794-0A48-5891-43B5F53E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614" y="1639613"/>
            <a:ext cx="1256530" cy="60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512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ts val="3100"/>
              </a:lnSpc>
              <a:spcBef>
                <a:spcPts val="125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endParaRPr lang="id-ID" altLang="en-US" sz="3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ts val="1350"/>
              </a:lnSpc>
              <a:spcBef>
                <a:spcPct val="0"/>
              </a:spcBef>
              <a:buClrTx/>
              <a:buFontTx/>
              <a:buNone/>
            </a:pPr>
            <a:r>
              <a:rPr lang="id-ID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salesforce</a:t>
            </a: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id-ID" altLang="en-US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109" name="Group 6">
            <a:extLst>
              <a:ext uri="{FF2B5EF4-FFF2-40B4-BE49-F238E27FC236}">
                <a16:creationId xmlns:a16="http://schemas.microsoft.com/office/drawing/2014/main" id="{04C0444D-7841-8E0A-08EC-078A352117B2}"/>
              </a:ext>
            </a:extLst>
          </p:cNvPr>
          <p:cNvGrpSpPr>
            <a:grpSpLocks/>
          </p:cNvGrpSpPr>
          <p:nvPr/>
        </p:nvGrpSpPr>
        <p:grpSpPr bwMode="auto">
          <a:xfrm>
            <a:off x="1566863" y="2547938"/>
            <a:ext cx="2238375" cy="2317750"/>
            <a:chOff x="987" y="1605"/>
            <a:chExt cx="1410" cy="1460"/>
          </a:xfrm>
        </p:grpSpPr>
        <p:pic>
          <p:nvPicPr>
            <p:cNvPr id="47124" name="Picture 7">
              <a:extLst>
                <a:ext uri="{FF2B5EF4-FFF2-40B4-BE49-F238E27FC236}">
                  <a16:creationId xmlns:a16="http://schemas.microsoft.com/office/drawing/2014/main" id="{600C10AF-816A-574E-6C9D-376FCFFA2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" y="1605"/>
              <a:ext cx="1410" cy="1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125" name="Text Box 8">
              <a:extLst>
                <a:ext uri="{FF2B5EF4-FFF2-40B4-BE49-F238E27FC236}">
                  <a16:creationId xmlns:a16="http://schemas.microsoft.com/office/drawing/2014/main" id="{6DF3484F-5BEA-9867-C41C-DB4ECE25D2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8" y="1830"/>
              <a:ext cx="948" cy="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rgbClr val="FFFFFF"/>
                  </a:solidFill>
                </a:rPr>
                <a:t>More Than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rgbClr val="FFFFFF"/>
                  </a:solidFill>
                </a:rPr>
                <a:t>100 delivery vans </a:t>
              </a:r>
            </a:p>
          </p:txBody>
        </p:sp>
      </p:grpSp>
      <p:sp>
        <p:nvSpPr>
          <p:cNvPr id="47111" name="Text Box 10">
            <a:extLst>
              <a:ext uri="{FF2B5EF4-FFF2-40B4-BE49-F238E27FC236}">
                <a16:creationId xmlns:a16="http://schemas.microsoft.com/office/drawing/2014/main" id="{2CAE865B-A1D9-BFEB-4DFA-9DC7F103D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1798638"/>
            <a:ext cx="13525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512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ts val="3138"/>
              </a:lnSpc>
              <a:spcBef>
                <a:spcPts val="125"/>
              </a:spcBef>
              <a:buClrTx/>
              <a:buFontTx/>
              <a:buNone/>
            </a:pPr>
            <a:r>
              <a:rPr lang="id-ID" altLang="en-US" sz="27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45.152</a:t>
            </a:r>
          </a:p>
          <a:p>
            <a:pPr algn="ctr" eaLnBrk="1" hangingPunct="1">
              <a:lnSpc>
                <a:spcPts val="2363"/>
              </a:lnSpc>
              <a:spcBef>
                <a:spcPct val="0"/>
              </a:spcBef>
              <a:buClrTx/>
              <a:buFontTx/>
              <a:buNone/>
            </a:pPr>
            <a:r>
              <a:rPr lang="id-ID" alt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outlets</a:t>
            </a:r>
          </a:p>
        </p:txBody>
      </p:sp>
      <p:sp>
        <p:nvSpPr>
          <p:cNvPr id="47114" name="AutoShape 13">
            <a:extLst>
              <a:ext uri="{FF2B5EF4-FFF2-40B4-BE49-F238E27FC236}">
                <a16:creationId xmlns:a16="http://schemas.microsoft.com/office/drawing/2014/main" id="{AC806EB6-90BE-A526-BD1C-89C428DDB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27125"/>
            <a:ext cx="2133600" cy="2209800"/>
          </a:xfrm>
          <a:prstGeom prst="flowChartConnector">
            <a:avLst/>
          </a:prstGeom>
          <a:solidFill>
            <a:srgbClr val="4F81BD"/>
          </a:solidFill>
          <a:ln w="38160" cap="sq">
            <a:solidFill>
              <a:srgbClr val="BFBFB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7115" name="Text Box 14">
            <a:extLst>
              <a:ext uri="{FF2B5EF4-FFF2-40B4-BE49-F238E27FC236}">
                <a16:creationId xmlns:a16="http://schemas.microsoft.com/office/drawing/2014/main" id="{CA735932-F1E2-25A6-8F69-9C6E5359F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744" y="1495599"/>
            <a:ext cx="1735138" cy="147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Approximately</a:t>
            </a:r>
            <a:r>
              <a:rPr lang="en-US" altLang="en-US" sz="1800" b="1" dirty="0">
                <a:solidFill>
                  <a:srgbClr val="FFFFFF"/>
                </a:solidFill>
              </a:rPr>
              <a:t> </a:t>
            </a:r>
            <a:r>
              <a:rPr lang="en-US" altLang="en-US" sz="2000" b="1" dirty="0">
                <a:solidFill>
                  <a:srgbClr val="FFFFFF"/>
                </a:solidFill>
              </a:rPr>
              <a:t>45.000</a:t>
            </a:r>
            <a:endParaRPr lang="en-US" altLang="en-US" sz="1800" b="1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Registered Outlets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With </a:t>
            </a:r>
            <a:r>
              <a:rPr lang="en-US" altLang="en-US" sz="2000" b="1" dirty="0">
                <a:solidFill>
                  <a:srgbClr val="FFFFFF"/>
                </a:solidFill>
              </a:rPr>
              <a:t>25.000</a:t>
            </a:r>
            <a:endParaRPr lang="en-US" altLang="en-US" sz="1600" b="1" dirty="0">
              <a:solidFill>
                <a:srgbClr val="FFFFFF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Active Outlets</a:t>
            </a:r>
          </a:p>
        </p:txBody>
      </p:sp>
      <p:grpSp>
        <p:nvGrpSpPr>
          <p:cNvPr id="47117" name="Group 16">
            <a:extLst>
              <a:ext uri="{FF2B5EF4-FFF2-40B4-BE49-F238E27FC236}">
                <a16:creationId xmlns:a16="http://schemas.microsoft.com/office/drawing/2014/main" id="{44CB1383-6BB8-02B1-933D-B2162C59BA2D}"/>
              </a:ext>
            </a:extLst>
          </p:cNvPr>
          <p:cNvGrpSpPr>
            <a:grpSpLocks/>
          </p:cNvGrpSpPr>
          <p:nvPr/>
        </p:nvGrpSpPr>
        <p:grpSpPr bwMode="auto">
          <a:xfrm>
            <a:off x="2955925" y="2871788"/>
            <a:ext cx="6183313" cy="2274887"/>
            <a:chOff x="1862" y="1809"/>
            <a:chExt cx="3895" cy="1433"/>
          </a:xfrm>
        </p:grpSpPr>
        <p:pic>
          <p:nvPicPr>
            <p:cNvPr id="47122" name="Picture 17">
              <a:extLst>
                <a:ext uri="{FF2B5EF4-FFF2-40B4-BE49-F238E27FC236}">
                  <a16:creationId xmlns:a16="http://schemas.microsoft.com/office/drawing/2014/main" id="{DFBE412E-B468-9617-4735-BB31C49C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1811"/>
              <a:ext cx="3895" cy="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123" name="Text Box 18">
              <a:extLst>
                <a:ext uri="{FF2B5EF4-FFF2-40B4-BE49-F238E27FC236}">
                  <a16:creationId xmlns:a16="http://schemas.microsoft.com/office/drawing/2014/main" id="{9CE74190-140E-B1A8-EC21-0EA68EFB65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1809"/>
              <a:ext cx="3895" cy="1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47118" name="Rectangle 19">
            <a:extLst>
              <a:ext uri="{FF2B5EF4-FFF2-40B4-BE49-F238E27FC236}">
                <a16:creationId xmlns:a16="http://schemas.microsoft.com/office/drawing/2014/main" id="{76FF0A8E-196C-C6D2-9F3F-5F1C847C6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8138"/>
            <a:ext cx="2951163" cy="1000125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47119" name="Group 20">
            <a:extLst>
              <a:ext uri="{FF2B5EF4-FFF2-40B4-BE49-F238E27FC236}">
                <a16:creationId xmlns:a16="http://schemas.microsoft.com/office/drawing/2014/main" id="{48DAD5D1-D735-B8D6-6E7E-3E96933711C2}"/>
              </a:ext>
            </a:extLst>
          </p:cNvPr>
          <p:cNvGrpSpPr>
            <a:grpSpLocks/>
          </p:cNvGrpSpPr>
          <p:nvPr/>
        </p:nvGrpSpPr>
        <p:grpSpPr bwMode="auto">
          <a:xfrm>
            <a:off x="5183188" y="1731963"/>
            <a:ext cx="3881437" cy="3489325"/>
            <a:chOff x="3265" y="1091"/>
            <a:chExt cx="2445" cy="2198"/>
          </a:xfrm>
        </p:grpSpPr>
        <p:pic>
          <p:nvPicPr>
            <p:cNvPr id="47120" name="Picture 21">
              <a:extLst>
                <a:ext uri="{FF2B5EF4-FFF2-40B4-BE49-F238E27FC236}">
                  <a16:creationId xmlns:a16="http://schemas.microsoft.com/office/drawing/2014/main" id="{D0F5ED0B-322E-18F5-DE22-AB84365E4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" y="1091"/>
              <a:ext cx="2445" cy="219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121" name="Text Box 22">
              <a:extLst>
                <a:ext uri="{FF2B5EF4-FFF2-40B4-BE49-F238E27FC236}">
                  <a16:creationId xmlns:a16="http://schemas.microsoft.com/office/drawing/2014/main" id="{5C241C27-C1A0-B74F-23B7-76AFC83A2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7" y="1096"/>
              <a:ext cx="2440" cy="2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1B5F5A-1795-1EE2-D43C-797307F6651A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2436D2D-03B5-AB7F-AD19-C452C7F64F32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50EA6C8-269F-BEAB-8F73-F1F909E3344E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Text Box 3">
                <a:extLst>
                  <a:ext uri="{FF2B5EF4-FFF2-40B4-BE49-F238E27FC236}">
                    <a16:creationId xmlns:a16="http://schemas.microsoft.com/office/drawing/2014/main" id="{D23385DA-518D-4F85-023E-F1DC1FB0C2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FLEETS AND SALES FORCES</a:t>
                </a:r>
              </a:p>
            </p:txBody>
          </p:sp>
        </p:grp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0DF5902E-D131-B00C-6749-A000EA911034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6A826D-1DC9-EEE3-2A5C-4B5DDC9A7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376627CF-2B93-657C-CBC9-7D0A5216D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ACA60A78-4BDF-D3C5-C0E7-A9E4DF355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9238" cy="514826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grpSp>
        <p:nvGrpSpPr>
          <p:cNvPr id="45060" name="Group 3">
            <a:extLst>
              <a:ext uri="{FF2B5EF4-FFF2-40B4-BE49-F238E27FC236}">
                <a16:creationId xmlns:a16="http://schemas.microsoft.com/office/drawing/2014/main" id="{43E0DE8E-5E40-64BF-EDF9-F6C7F650088B}"/>
              </a:ext>
            </a:extLst>
          </p:cNvPr>
          <p:cNvGrpSpPr>
            <a:grpSpLocks/>
          </p:cNvGrpSpPr>
          <p:nvPr/>
        </p:nvGrpSpPr>
        <p:grpSpPr bwMode="auto">
          <a:xfrm>
            <a:off x="6497638" y="2292350"/>
            <a:ext cx="2641600" cy="2854325"/>
            <a:chOff x="4093" y="1444"/>
            <a:chExt cx="1664" cy="1798"/>
          </a:xfrm>
        </p:grpSpPr>
        <p:pic>
          <p:nvPicPr>
            <p:cNvPr id="45066" name="Picture 4">
              <a:extLst>
                <a:ext uri="{FF2B5EF4-FFF2-40B4-BE49-F238E27FC236}">
                  <a16:creationId xmlns:a16="http://schemas.microsoft.com/office/drawing/2014/main" id="{17BF81F5-23C7-CE2F-D356-676A18384D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" y="1446"/>
              <a:ext cx="1664" cy="1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5067" name="Text Box 5">
              <a:extLst>
                <a:ext uri="{FF2B5EF4-FFF2-40B4-BE49-F238E27FC236}">
                  <a16:creationId xmlns:a16="http://schemas.microsoft.com/office/drawing/2014/main" id="{D1ED6C05-C52C-A145-D1A2-5DD88CC34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5" y="1444"/>
              <a:ext cx="1662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45065" name="Text Box 10">
            <a:extLst>
              <a:ext uri="{FF2B5EF4-FFF2-40B4-BE49-F238E27FC236}">
                <a16:creationId xmlns:a16="http://schemas.microsoft.com/office/drawing/2014/main" id="{4E54A9D0-4F73-F257-9299-229802593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283" y="1169920"/>
            <a:ext cx="3889461" cy="209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"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Main distribution center warehouse located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at  </a:t>
            </a:r>
            <a:r>
              <a:rPr lang="en-US" alt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Pulo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Gadung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Jakarta Timur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"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Thousands  of  pallet position capacity.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"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Safe handling supported by reach trucks,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"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Tri-Lateral Stacker ,  shrink pack and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stripping machines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"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Front  distribution center located  around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Indonesia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"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Electronic data </a:t>
            </a:r>
            <a:r>
              <a:rPr lang="id-ID" alt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id-ID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id-ID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New SQL 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id-ID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platform </a:t>
            </a:r>
            <a:r>
              <a:rPr lang="id-ID" alt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d-ID" alt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WMS System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765407-B54D-9067-18BC-2A118C8B70F4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236266-B711-53B1-30F5-A71F303288A3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9CE0-E065-79CA-F4CB-0B6DB6368767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Text Box 3">
                <a:extLst>
                  <a:ext uri="{FF2B5EF4-FFF2-40B4-BE49-F238E27FC236}">
                    <a16:creationId xmlns:a16="http://schemas.microsoft.com/office/drawing/2014/main" id="{7ADAF135-5A64-3CD1-F1C0-F3B49CF3A8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WAREHOUSE FACILITIES</a:t>
                </a:r>
              </a:p>
            </p:txBody>
          </p:sp>
        </p:grp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3C591D6B-7B17-5BC1-490E-84B3106D7E37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4E41C4-EDB4-3825-2B51-23A51F1B6F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5082262A-187A-700D-DF47-8A3FCADFE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59BEF1-BFA5-8BC3-F442-A0FF23899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" y="1095564"/>
            <a:ext cx="3291334" cy="3681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71" name="Group 22">
            <a:extLst>
              <a:ext uri="{FF2B5EF4-FFF2-40B4-BE49-F238E27FC236}">
                <a16:creationId xmlns:a16="http://schemas.microsoft.com/office/drawing/2014/main" id="{E5DD0E05-03A0-3F2D-73F1-C2A8FA1C05AC}"/>
              </a:ext>
            </a:extLst>
          </p:cNvPr>
          <p:cNvGrpSpPr>
            <a:grpSpLocks/>
          </p:cNvGrpSpPr>
          <p:nvPr/>
        </p:nvGrpSpPr>
        <p:grpSpPr bwMode="auto">
          <a:xfrm>
            <a:off x="2984055" y="2891879"/>
            <a:ext cx="6183313" cy="2276476"/>
            <a:chOff x="1862" y="1812"/>
            <a:chExt cx="3895" cy="1434"/>
          </a:xfrm>
        </p:grpSpPr>
        <p:sp>
          <p:nvSpPr>
            <p:cNvPr id="49173" name="Text Box 24">
              <a:extLst>
                <a:ext uri="{FF2B5EF4-FFF2-40B4-BE49-F238E27FC236}">
                  <a16:creationId xmlns:a16="http://schemas.microsoft.com/office/drawing/2014/main" id="{5D591685-568C-63EB-91F1-8F6470734E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1812"/>
              <a:ext cx="3895" cy="1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pic>
          <p:nvPicPr>
            <p:cNvPr id="49172" name="Picture 23">
              <a:extLst>
                <a:ext uri="{FF2B5EF4-FFF2-40B4-BE49-F238E27FC236}">
                  <a16:creationId xmlns:a16="http://schemas.microsoft.com/office/drawing/2014/main" id="{0C75A849-B380-E95F-99F6-456444B13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1813"/>
              <a:ext cx="3895" cy="1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9158" name="Freeform 5">
            <a:extLst>
              <a:ext uri="{FF2B5EF4-FFF2-40B4-BE49-F238E27FC236}">
                <a16:creationId xmlns:a16="http://schemas.microsoft.com/office/drawing/2014/main" id="{F9754D8B-0F14-D235-7ED1-14ED73029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550" y="1590675"/>
            <a:ext cx="1587500" cy="1587500"/>
          </a:xfrm>
          <a:custGeom>
            <a:avLst/>
            <a:gdLst>
              <a:gd name="T0" fmla="*/ 745324 w 1587500"/>
              <a:gd name="T1" fmla="*/ 1448 h 1587500"/>
              <a:gd name="T2" fmla="*/ 651008 w 1587500"/>
              <a:gd name="T3" fmla="*/ 12786 h 1587500"/>
              <a:gd name="T4" fmla="*/ 560420 w 1587500"/>
              <a:gd name="T5" fmla="*/ 34827 h 1587500"/>
              <a:gd name="T6" fmla="*/ 474225 w 1587500"/>
              <a:gd name="T7" fmla="*/ 66905 h 1587500"/>
              <a:gd name="T8" fmla="*/ 393088 w 1587500"/>
              <a:gd name="T9" fmla="*/ 108358 h 1587500"/>
              <a:gd name="T10" fmla="*/ 317672 w 1587500"/>
              <a:gd name="T11" fmla="*/ 158520 h 1587500"/>
              <a:gd name="T12" fmla="*/ 248641 w 1587500"/>
              <a:gd name="T13" fmla="*/ 216727 h 1587500"/>
              <a:gd name="T14" fmla="*/ 186659 w 1587500"/>
              <a:gd name="T15" fmla="*/ 282317 h 1587500"/>
              <a:gd name="T16" fmla="*/ 132392 w 1587500"/>
              <a:gd name="T17" fmla="*/ 354623 h 1587500"/>
              <a:gd name="T18" fmla="*/ 86501 w 1587500"/>
              <a:gd name="T19" fmla="*/ 432983 h 1587500"/>
              <a:gd name="T20" fmla="*/ 49653 w 1587500"/>
              <a:gd name="T21" fmla="*/ 516732 h 1587500"/>
              <a:gd name="T22" fmla="*/ 22510 w 1587500"/>
              <a:gd name="T23" fmla="*/ 605206 h 1587500"/>
              <a:gd name="T24" fmla="*/ 5738 w 1587500"/>
              <a:gd name="T25" fmla="*/ 697741 h 1587500"/>
              <a:gd name="T26" fmla="*/ 0 w 1587500"/>
              <a:gd name="T27" fmla="*/ 793673 h 1587500"/>
              <a:gd name="T28" fmla="*/ 5738 w 1587500"/>
              <a:gd name="T29" fmla="*/ 889605 h 1587500"/>
              <a:gd name="T30" fmla="*/ 22510 w 1587500"/>
              <a:gd name="T31" fmla="*/ 982140 h 1587500"/>
              <a:gd name="T32" fmla="*/ 49653 w 1587500"/>
              <a:gd name="T33" fmla="*/ 1070614 h 1587500"/>
              <a:gd name="T34" fmla="*/ 86501 w 1587500"/>
              <a:gd name="T35" fmla="*/ 1154363 h 1587500"/>
              <a:gd name="T36" fmla="*/ 132392 w 1587500"/>
              <a:gd name="T37" fmla="*/ 1232723 h 1587500"/>
              <a:gd name="T38" fmla="*/ 186659 w 1587500"/>
              <a:gd name="T39" fmla="*/ 1305030 h 1587500"/>
              <a:gd name="T40" fmla="*/ 248641 w 1587500"/>
              <a:gd name="T41" fmla="*/ 1370619 h 1587500"/>
              <a:gd name="T42" fmla="*/ 317672 w 1587500"/>
              <a:gd name="T43" fmla="*/ 1428827 h 1587500"/>
              <a:gd name="T44" fmla="*/ 393088 w 1587500"/>
              <a:gd name="T45" fmla="*/ 1478989 h 1587500"/>
              <a:gd name="T46" fmla="*/ 474225 w 1587500"/>
              <a:gd name="T47" fmla="*/ 1520441 h 1587500"/>
              <a:gd name="T48" fmla="*/ 560420 w 1587500"/>
              <a:gd name="T49" fmla="*/ 1552520 h 1587500"/>
              <a:gd name="T50" fmla="*/ 651008 w 1587500"/>
              <a:gd name="T51" fmla="*/ 1574560 h 1587500"/>
              <a:gd name="T52" fmla="*/ 745324 w 1587500"/>
              <a:gd name="T53" fmla="*/ 1585899 h 1587500"/>
              <a:gd name="T54" fmla="*/ 842022 w 1587500"/>
              <a:gd name="T55" fmla="*/ 1585899 h 1587500"/>
              <a:gd name="T56" fmla="*/ 936339 w 1587500"/>
              <a:gd name="T57" fmla="*/ 1574560 h 1587500"/>
              <a:gd name="T58" fmla="*/ 1026927 w 1587500"/>
              <a:gd name="T59" fmla="*/ 1552520 h 1587500"/>
              <a:gd name="T60" fmla="*/ 1113121 w 1587500"/>
              <a:gd name="T61" fmla="*/ 1520441 h 1587500"/>
              <a:gd name="T62" fmla="*/ 1194259 w 1587500"/>
              <a:gd name="T63" fmla="*/ 1478989 h 1587500"/>
              <a:gd name="T64" fmla="*/ 1269675 w 1587500"/>
              <a:gd name="T65" fmla="*/ 1428827 h 1587500"/>
              <a:gd name="T66" fmla="*/ 1338706 w 1587500"/>
              <a:gd name="T67" fmla="*/ 1370619 h 1587500"/>
              <a:gd name="T68" fmla="*/ 1400687 w 1587500"/>
              <a:gd name="T69" fmla="*/ 1305030 h 1587500"/>
              <a:gd name="T70" fmla="*/ 1454955 w 1587500"/>
              <a:gd name="T71" fmla="*/ 1232723 h 1587500"/>
              <a:gd name="T72" fmla="*/ 1500845 w 1587500"/>
              <a:gd name="T73" fmla="*/ 1154363 h 1587500"/>
              <a:gd name="T74" fmla="*/ 1537694 w 1587500"/>
              <a:gd name="T75" fmla="*/ 1070614 h 1587500"/>
              <a:gd name="T76" fmla="*/ 1564836 w 1587500"/>
              <a:gd name="T77" fmla="*/ 982140 h 1587500"/>
              <a:gd name="T78" fmla="*/ 1581609 w 1587500"/>
              <a:gd name="T79" fmla="*/ 889605 h 1587500"/>
              <a:gd name="T80" fmla="*/ 1587347 w 1587500"/>
              <a:gd name="T81" fmla="*/ 793673 h 1587500"/>
              <a:gd name="T82" fmla="*/ 1581609 w 1587500"/>
              <a:gd name="T83" fmla="*/ 697741 h 1587500"/>
              <a:gd name="T84" fmla="*/ 1564836 w 1587500"/>
              <a:gd name="T85" fmla="*/ 605206 h 1587500"/>
              <a:gd name="T86" fmla="*/ 1537694 w 1587500"/>
              <a:gd name="T87" fmla="*/ 516732 h 1587500"/>
              <a:gd name="T88" fmla="*/ 1500845 w 1587500"/>
              <a:gd name="T89" fmla="*/ 432983 h 1587500"/>
              <a:gd name="T90" fmla="*/ 1454955 w 1587500"/>
              <a:gd name="T91" fmla="*/ 354623 h 1587500"/>
              <a:gd name="T92" fmla="*/ 1400687 w 1587500"/>
              <a:gd name="T93" fmla="*/ 282317 h 1587500"/>
              <a:gd name="T94" fmla="*/ 1338706 w 1587500"/>
              <a:gd name="T95" fmla="*/ 216727 h 1587500"/>
              <a:gd name="T96" fmla="*/ 1269675 w 1587500"/>
              <a:gd name="T97" fmla="*/ 158520 h 1587500"/>
              <a:gd name="T98" fmla="*/ 1194259 w 1587500"/>
              <a:gd name="T99" fmla="*/ 108358 h 1587500"/>
              <a:gd name="T100" fmla="*/ 1113121 w 1587500"/>
              <a:gd name="T101" fmla="*/ 66905 h 1587500"/>
              <a:gd name="T102" fmla="*/ 1026927 w 1587500"/>
              <a:gd name="T103" fmla="*/ 34827 h 1587500"/>
              <a:gd name="T104" fmla="*/ 936339 w 1587500"/>
              <a:gd name="T105" fmla="*/ 12786 h 1587500"/>
              <a:gd name="T106" fmla="*/ 842022 w 1587500"/>
              <a:gd name="T107" fmla="*/ 1448 h 15875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587500"/>
              <a:gd name="T163" fmla="*/ 0 h 1587500"/>
              <a:gd name="T164" fmla="*/ 1587500 w 1587500"/>
              <a:gd name="T165" fmla="*/ 1587500 h 15875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587500" h="1587500">
                <a:moveTo>
                  <a:pt x="793673" y="0"/>
                </a:moveTo>
                <a:lnTo>
                  <a:pt x="745324" y="1448"/>
                </a:lnTo>
                <a:lnTo>
                  <a:pt x="697741" y="5738"/>
                </a:lnTo>
                <a:lnTo>
                  <a:pt x="651008" y="12786"/>
                </a:lnTo>
                <a:lnTo>
                  <a:pt x="605206" y="22510"/>
                </a:lnTo>
                <a:lnTo>
                  <a:pt x="560420" y="34827"/>
                </a:lnTo>
                <a:lnTo>
                  <a:pt x="516732" y="49653"/>
                </a:lnTo>
                <a:lnTo>
                  <a:pt x="474225" y="66905"/>
                </a:lnTo>
                <a:lnTo>
                  <a:pt x="432983" y="86501"/>
                </a:lnTo>
                <a:lnTo>
                  <a:pt x="393088" y="108358"/>
                </a:lnTo>
                <a:lnTo>
                  <a:pt x="354623" y="132392"/>
                </a:lnTo>
                <a:lnTo>
                  <a:pt x="317672" y="158520"/>
                </a:lnTo>
                <a:lnTo>
                  <a:pt x="282317" y="186659"/>
                </a:lnTo>
                <a:lnTo>
                  <a:pt x="248641" y="216727"/>
                </a:lnTo>
                <a:lnTo>
                  <a:pt x="216727" y="248641"/>
                </a:lnTo>
                <a:lnTo>
                  <a:pt x="186659" y="282317"/>
                </a:lnTo>
                <a:lnTo>
                  <a:pt x="158520" y="317672"/>
                </a:lnTo>
                <a:lnTo>
                  <a:pt x="132392" y="354623"/>
                </a:lnTo>
                <a:lnTo>
                  <a:pt x="108358" y="393088"/>
                </a:lnTo>
                <a:lnTo>
                  <a:pt x="86501" y="432983"/>
                </a:lnTo>
                <a:lnTo>
                  <a:pt x="66905" y="474225"/>
                </a:lnTo>
                <a:lnTo>
                  <a:pt x="49653" y="516732"/>
                </a:lnTo>
                <a:lnTo>
                  <a:pt x="34827" y="560420"/>
                </a:lnTo>
                <a:lnTo>
                  <a:pt x="22510" y="605206"/>
                </a:lnTo>
                <a:lnTo>
                  <a:pt x="12786" y="651008"/>
                </a:lnTo>
                <a:lnTo>
                  <a:pt x="5738" y="697741"/>
                </a:lnTo>
                <a:lnTo>
                  <a:pt x="1448" y="745324"/>
                </a:lnTo>
                <a:lnTo>
                  <a:pt x="0" y="793673"/>
                </a:lnTo>
                <a:lnTo>
                  <a:pt x="1448" y="842022"/>
                </a:lnTo>
                <a:lnTo>
                  <a:pt x="5738" y="889605"/>
                </a:lnTo>
                <a:lnTo>
                  <a:pt x="12786" y="936339"/>
                </a:lnTo>
                <a:lnTo>
                  <a:pt x="22510" y="982140"/>
                </a:lnTo>
                <a:lnTo>
                  <a:pt x="34827" y="1026927"/>
                </a:lnTo>
                <a:lnTo>
                  <a:pt x="49653" y="1070614"/>
                </a:lnTo>
                <a:lnTo>
                  <a:pt x="66905" y="1113121"/>
                </a:lnTo>
                <a:lnTo>
                  <a:pt x="86501" y="1154363"/>
                </a:lnTo>
                <a:lnTo>
                  <a:pt x="108358" y="1194259"/>
                </a:lnTo>
                <a:lnTo>
                  <a:pt x="132392" y="1232723"/>
                </a:lnTo>
                <a:lnTo>
                  <a:pt x="158520" y="1269675"/>
                </a:lnTo>
                <a:lnTo>
                  <a:pt x="186659" y="1305030"/>
                </a:lnTo>
                <a:lnTo>
                  <a:pt x="216727" y="1338706"/>
                </a:lnTo>
                <a:lnTo>
                  <a:pt x="248641" y="1370619"/>
                </a:lnTo>
                <a:lnTo>
                  <a:pt x="282317" y="1400687"/>
                </a:lnTo>
                <a:lnTo>
                  <a:pt x="317672" y="1428827"/>
                </a:lnTo>
                <a:lnTo>
                  <a:pt x="354623" y="1454955"/>
                </a:lnTo>
                <a:lnTo>
                  <a:pt x="393088" y="1478989"/>
                </a:lnTo>
                <a:lnTo>
                  <a:pt x="432983" y="1500845"/>
                </a:lnTo>
                <a:lnTo>
                  <a:pt x="474225" y="1520441"/>
                </a:lnTo>
                <a:lnTo>
                  <a:pt x="516732" y="1537694"/>
                </a:lnTo>
                <a:lnTo>
                  <a:pt x="560420" y="1552520"/>
                </a:lnTo>
                <a:lnTo>
                  <a:pt x="605206" y="1564836"/>
                </a:lnTo>
                <a:lnTo>
                  <a:pt x="651008" y="1574560"/>
                </a:lnTo>
                <a:lnTo>
                  <a:pt x="697741" y="1581609"/>
                </a:lnTo>
                <a:lnTo>
                  <a:pt x="745324" y="1585899"/>
                </a:lnTo>
                <a:lnTo>
                  <a:pt x="793673" y="1587347"/>
                </a:lnTo>
                <a:lnTo>
                  <a:pt x="842022" y="1585899"/>
                </a:lnTo>
                <a:lnTo>
                  <a:pt x="889605" y="1581609"/>
                </a:lnTo>
                <a:lnTo>
                  <a:pt x="936339" y="1574560"/>
                </a:lnTo>
                <a:lnTo>
                  <a:pt x="982140" y="1564836"/>
                </a:lnTo>
                <a:lnTo>
                  <a:pt x="1026927" y="1552520"/>
                </a:lnTo>
                <a:lnTo>
                  <a:pt x="1070614" y="1537694"/>
                </a:lnTo>
                <a:lnTo>
                  <a:pt x="1113121" y="1520441"/>
                </a:lnTo>
                <a:lnTo>
                  <a:pt x="1154363" y="1500845"/>
                </a:lnTo>
                <a:lnTo>
                  <a:pt x="1194259" y="1478989"/>
                </a:lnTo>
                <a:lnTo>
                  <a:pt x="1232723" y="1454955"/>
                </a:lnTo>
                <a:lnTo>
                  <a:pt x="1269675" y="1428827"/>
                </a:lnTo>
                <a:lnTo>
                  <a:pt x="1305030" y="1400687"/>
                </a:lnTo>
                <a:lnTo>
                  <a:pt x="1338706" y="1370619"/>
                </a:lnTo>
                <a:lnTo>
                  <a:pt x="1370619" y="1338706"/>
                </a:lnTo>
                <a:lnTo>
                  <a:pt x="1400687" y="1305030"/>
                </a:lnTo>
                <a:lnTo>
                  <a:pt x="1428827" y="1269675"/>
                </a:lnTo>
                <a:lnTo>
                  <a:pt x="1454955" y="1232723"/>
                </a:lnTo>
                <a:lnTo>
                  <a:pt x="1478989" y="1194259"/>
                </a:lnTo>
                <a:lnTo>
                  <a:pt x="1500845" y="1154363"/>
                </a:lnTo>
                <a:lnTo>
                  <a:pt x="1520441" y="1113121"/>
                </a:lnTo>
                <a:lnTo>
                  <a:pt x="1537694" y="1070614"/>
                </a:lnTo>
                <a:lnTo>
                  <a:pt x="1552520" y="1026927"/>
                </a:lnTo>
                <a:lnTo>
                  <a:pt x="1564836" y="982140"/>
                </a:lnTo>
                <a:lnTo>
                  <a:pt x="1574560" y="936339"/>
                </a:lnTo>
                <a:lnTo>
                  <a:pt x="1581609" y="889605"/>
                </a:lnTo>
                <a:lnTo>
                  <a:pt x="1585899" y="842022"/>
                </a:lnTo>
                <a:lnTo>
                  <a:pt x="1587347" y="793673"/>
                </a:lnTo>
                <a:lnTo>
                  <a:pt x="1585899" y="745324"/>
                </a:lnTo>
                <a:lnTo>
                  <a:pt x="1581609" y="697741"/>
                </a:lnTo>
                <a:lnTo>
                  <a:pt x="1574560" y="651008"/>
                </a:lnTo>
                <a:lnTo>
                  <a:pt x="1564836" y="605206"/>
                </a:lnTo>
                <a:lnTo>
                  <a:pt x="1552520" y="560420"/>
                </a:lnTo>
                <a:lnTo>
                  <a:pt x="1537694" y="516732"/>
                </a:lnTo>
                <a:lnTo>
                  <a:pt x="1520441" y="474225"/>
                </a:lnTo>
                <a:lnTo>
                  <a:pt x="1500845" y="432983"/>
                </a:lnTo>
                <a:lnTo>
                  <a:pt x="1478989" y="393088"/>
                </a:lnTo>
                <a:lnTo>
                  <a:pt x="1454955" y="354623"/>
                </a:lnTo>
                <a:lnTo>
                  <a:pt x="1428827" y="317672"/>
                </a:lnTo>
                <a:lnTo>
                  <a:pt x="1400687" y="282317"/>
                </a:lnTo>
                <a:lnTo>
                  <a:pt x="1370619" y="248641"/>
                </a:lnTo>
                <a:lnTo>
                  <a:pt x="1338706" y="216727"/>
                </a:lnTo>
                <a:lnTo>
                  <a:pt x="1305030" y="186659"/>
                </a:lnTo>
                <a:lnTo>
                  <a:pt x="1269675" y="158520"/>
                </a:lnTo>
                <a:lnTo>
                  <a:pt x="1232723" y="132392"/>
                </a:lnTo>
                <a:lnTo>
                  <a:pt x="1194259" y="108358"/>
                </a:lnTo>
                <a:lnTo>
                  <a:pt x="1154363" y="86501"/>
                </a:lnTo>
                <a:lnTo>
                  <a:pt x="1113121" y="66905"/>
                </a:lnTo>
                <a:lnTo>
                  <a:pt x="1070614" y="49653"/>
                </a:lnTo>
                <a:lnTo>
                  <a:pt x="1026927" y="34827"/>
                </a:lnTo>
                <a:lnTo>
                  <a:pt x="982140" y="22510"/>
                </a:lnTo>
                <a:lnTo>
                  <a:pt x="936339" y="12786"/>
                </a:lnTo>
                <a:lnTo>
                  <a:pt x="889605" y="5738"/>
                </a:lnTo>
                <a:lnTo>
                  <a:pt x="842022" y="1448"/>
                </a:lnTo>
                <a:lnTo>
                  <a:pt x="7936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B4C1DA-F5A2-4E30-2129-AD33AE71F0E1}"/>
              </a:ext>
            </a:extLst>
          </p:cNvPr>
          <p:cNvGrpSpPr/>
          <p:nvPr/>
        </p:nvGrpSpPr>
        <p:grpSpPr>
          <a:xfrm>
            <a:off x="2807166" y="1726836"/>
            <a:ext cx="1309288" cy="1748408"/>
            <a:chOff x="3084727" y="1541637"/>
            <a:chExt cx="1466211" cy="1957962"/>
          </a:xfrm>
        </p:grpSpPr>
        <p:sp>
          <p:nvSpPr>
            <p:cNvPr id="49161" name="Text Box 8">
              <a:extLst>
                <a:ext uri="{FF2B5EF4-FFF2-40B4-BE49-F238E27FC236}">
                  <a16:creationId xmlns:a16="http://schemas.microsoft.com/office/drawing/2014/main" id="{F5182AC4-0E62-52C7-C94C-D9CC50C04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9872" y="3071753"/>
              <a:ext cx="823912" cy="427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WMS System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B1880B-7F23-6FA0-0CB2-F05CE18A5088}"/>
                </a:ext>
              </a:extLst>
            </p:cNvPr>
            <p:cNvGrpSpPr/>
            <p:nvPr/>
          </p:nvGrpSpPr>
          <p:grpSpPr>
            <a:xfrm>
              <a:off x="3084727" y="1541637"/>
              <a:ext cx="1466211" cy="1466211"/>
              <a:chOff x="3084727" y="1541637"/>
              <a:chExt cx="1466211" cy="1466211"/>
            </a:xfrm>
          </p:grpSpPr>
          <p:sp>
            <p:nvSpPr>
              <p:cNvPr id="49162" name="Rectangle 9">
                <a:extLst>
                  <a:ext uri="{FF2B5EF4-FFF2-40B4-BE49-F238E27FC236}">
                    <a16:creationId xmlns:a16="http://schemas.microsoft.com/office/drawing/2014/main" id="{F2771640-CBFC-3A4D-3DDC-161D31EC0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727" y="1541637"/>
                <a:ext cx="1466211" cy="1466211"/>
              </a:xfrm>
              <a:prstGeom prst="rect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49163" name="Rectangle 10">
                <a:extLst>
                  <a:ext uri="{FF2B5EF4-FFF2-40B4-BE49-F238E27FC236}">
                    <a16:creationId xmlns:a16="http://schemas.microsoft.com/office/drawing/2014/main" id="{4AA81AA0-29D8-1AD9-EA8F-4532C4C6C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8257" y="1601836"/>
                <a:ext cx="1341735" cy="1359069"/>
              </a:xfrm>
              <a:prstGeom prst="rect">
                <a:avLst/>
              </a:prstGeom>
              <a:blipFill dpi="0" rotWithShape="0">
                <a:blip r:embed="rId5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 dirty="0"/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48A22E-511C-7A7B-2E91-002E74481BCF}"/>
              </a:ext>
            </a:extLst>
          </p:cNvPr>
          <p:cNvGrpSpPr/>
          <p:nvPr/>
        </p:nvGrpSpPr>
        <p:grpSpPr>
          <a:xfrm>
            <a:off x="5034412" y="1713515"/>
            <a:ext cx="1309288" cy="1761783"/>
            <a:chOff x="5034412" y="1713515"/>
            <a:chExt cx="1309288" cy="1761783"/>
          </a:xfrm>
        </p:grpSpPr>
        <p:sp>
          <p:nvSpPr>
            <p:cNvPr id="49164" name="Text Box 11">
              <a:extLst>
                <a:ext uri="{FF2B5EF4-FFF2-40B4-BE49-F238E27FC236}">
                  <a16:creationId xmlns:a16="http://schemas.microsoft.com/office/drawing/2014/main" id="{1BC6346D-BB0C-4912-E909-0AC5552C39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3549" y="3134133"/>
              <a:ext cx="1156758" cy="341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SAI Data Center (Server)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489D00-8EF0-A6B4-7F24-B8452F3900E2}"/>
                </a:ext>
              </a:extLst>
            </p:cNvPr>
            <p:cNvGrpSpPr/>
            <p:nvPr/>
          </p:nvGrpSpPr>
          <p:grpSpPr>
            <a:xfrm>
              <a:off x="5034412" y="1713515"/>
              <a:ext cx="1309288" cy="1309288"/>
              <a:chOff x="6778197" y="1505124"/>
              <a:chExt cx="1739900" cy="1739900"/>
            </a:xfrm>
          </p:grpSpPr>
          <p:sp>
            <p:nvSpPr>
              <p:cNvPr id="49165" name="Rectangle 12">
                <a:extLst>
                  <a:ext uri="{FF2B5EF4-FFF2-40B4-BE49-F238E27FC236}">
                    <a16:creationId xmlns:a16="http://schemas.microsoft.com/office/drawing/2014/main" id="{AC6269CC-722D-444B-86DD-02AB879FC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78197" y="1505124"/>
                <a:ext cx="1739900" cy="1739900"/>
              </a:xfrm>
              <a:prstGeom prst="rect">
                <a:avLst/>
              </a:prstGeom>
              <a:blipFill dpi="0" rotWithShape="0">
                <a:blip r:embed="rId6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49166" name="Rectangle 13">
                <a:extLst>
                  <a:ext uri="{FF2B5EF4-FFF2-40B4-BE49-F238E27FC236}">
                    <a16:creationId xmlns:a16="http://schemas.microsoft.com/office/drawing/2014/main" id="{16D24B7D-3C1E-6757-8750-617F6024F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8967" y="1552575"/>
                <a:ext cx="1631466" cy="1631466"/>
              </a:xfrm>
              <a:prstGeom prst="rect">
                <a:avLst/>
              </a:prstGeom>
              <a:blipFill dpi="0" rotWithShape="0">
                <a:blip r:embed="rId7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F50AC6E-2003-BB97-44B2-9A1D07CA7F29}"/>
              </a:ext>
            </a:extLst>
          </p:cNvPr>
          <p:cNvGrpSpPr/>
          <p:nvPr/>
        </p:nvGrpSpPr>
        <p:grpSpPr>
          <a:xfrm>
            <a:off x="542142" y="1762061"/>
            <a:ext cx="1318746" cy="1747842"/>
            <a:chOff x="395288" y="1552575"/>
            <a:chExt cx="1476803" cy="1957328"/>
          </a:xfrm>
        </p:grpSpPr>
        <p:sp>
          <p:nvSpPr>
            <p:cNvPr id="49159" name="Text Box 6">
              <a:extLst>
                <a:ext uri="{FF2B5EF4-FFF2-40B4-BE49-F238E27FC236}">
                  <a16:creationId xmlns:a16="http://schemas.microsoft.com/office/drawing/2014/main" id="{5B68E4FB-7CE3-EE98-E7B6-31A349839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754" y="3070166"/>
              <a:ext cx="1430337" cy="439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Online </a:t>
              </a:r>
              <a:r>
                <a:rPr lang="id-ID" alt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Salesman</a:t>
              </a:r>
              <a:r>
                <a:rPr lang="id-ID" alt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Order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FBB3D07-F674-7F56-6553-0CF27B98C54B}"/>
                </a:ext>
              </a:extLst>
            </p:cNvPr>
            <p:cNvGrpSpPr/>
            <p:nvPr/>
          </p:nvGrpSpPr>
          <p:grpSpPr>
            <a:xfrm>
              <a:off x="395288" y="1552575"/>
              <a:ext cx="1466211" cy="1466211"/>
              <a:chOff x="395288" y="1552575"/>
              <a:chExt cx="1739900" cy="1739900"/>
            </a:xfrm>
          </p:grpSpPr>
          <p:sp>
            <p:nvSpPr>
              <p:cNvPr id="49160" name="Rectangle 7">
                <a:extLst>
                  <a:ext uri="{FF2B5EF4-FFF2-40B4-BE49-F238E27FC236}">
                    <a16:creationId xmlns:a16="http://schemas.microsoft.com/office/drawing/2014/main" id="{5E924793-E05D-F469-5649-658D3511E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88" y="1552575"/>
                <a:ext cx="1739900" cy="1739900"/>
              </a:xfrm>
              <a:prstGeom prst="rect">
                <a:avLst/>
              </a:prstGeom>
              <a:blipFill dpi="0" rotWithShape="0">
                <a:blip r:embed="rId8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49169" name="Rectangle 20">
                <a:extLst>
                  <a:ext uri="{FF2B5EF4-FFF2-40B4-BE49-F238E27FC236}">
                    <a16:creationId xmlns:a16="http://schemas.microsoft.com/office/drawing/2014/main" id="{2876D16A-1A77-3957-6873-15AACCF57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427" y="1613546"/>
                <a:ext cx="1638053" cy="1610245"/>
              </a:xfrm>
              <a:prstGeom prst="ellipse">
                <a:avLst/>
              </a:prstGeom>
              <a:blipFill dpi="0" rotWithShape="0">
                <a:blip r:embed="rId9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</p:grpSp>
      <p:sp>
        <p:nvSpPr>
          <p:cNvPr id="49170" name="Rectangle 21">
            <a:extLst>
              <a:ext uri="{FF2B5EF4-FFF2-40B4-BE49-F238E27FC236}">
                <a16:creationId xmlns:a16="http://schemas.microsoft.com/office/drawing/2014/main" id="{FE924DDF-3D2F-DDFC-F264-827F00973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8138"/>
            <a:ext cx="2955925" cy="1000125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56EE27-8287-9D73-6D52-4504F5732501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D3C50F-45AB-2B64-492F-90C56668C03C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6C98DB9-4559-D71F-836A-691DBF5EF63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Text Box 3">
                <a:extLst>
                  <a:ext uri="{FF2B5EF4-FFF2-40B4-BE49-F238E27FC236}">
                    <a16:creationId xmlns:a16="http://schemas.microsoft.com/office/drawing/2014/main" id="{32F53A41-2407-39B5-E1EE-7088216655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IT FACILITIES</a:t>
                </a:r>
              </a:p>
            </p:txBody>
          </p:sp>
        </p:grp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F9C48234-5F39-2312-2D97-C67007FDED38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6F191D-65E6-D789-2CBB-80416C310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11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D647C0E8-A91F-5878-E2BC-C0641B66B4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grpSp>
        <p:nvGrpSpPr>
          <p:cNvPr id="2" name="Group 17">
            <a:extLst>
              <a:ext uri="{FF2B5EF4-FFF2-40B4-BE49-F238E27FC236}">
                <a16:creationId xmlns:a16="http://schemas.microsoft.com/office/drawing/2014/main" id="{DAB3E9B9-4567-B82E-1C76-8F7F8B09830A}"/>
              </a:ext>
            </a:extLst>
          </p:cNvPr>
          <p:cNvGrpSpPr>
            <a:grpSpLocks/>
          </p:cNvGrpSpPr>
          <p:nvPr/>
        </p:nvGrpSpPr>
        <p:grpSpPr bwMode="auto">
          <a:xfrm>
            <a:off x="1968881" y="2190075"/>
            <a:ext cx="720834" cy="337984"/>
            <a:chOff x="3744" y="1332"/>
            <a:chExt cx="723" cy="339"/>
          </a:xfrm>
        </p:grpSpPr>
        <p:pic>
          <p:nvPicPr>
            <p:cNvPr id="3" name="Picture 18">
              <a:extLst>
                <a:ext uri="{FF2B5EF4-FFF2-40B4-BE49-F238E27FC236}">
                  <a16:creationId xmlns:a16="http://schemas.microsoft.com/office/drawing/2014/main" id="{DD7D0365-875D-A854-A1A2-470D04395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332"/>
              <a:ext cx="723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" name="Text Box 19">
              <a:extLst>
                <a:ext uri="{FF2B5EF4-FFF2-40B4-BE49-F238E27FC236}">
                  <a16:creationId xmlns:a16="http://schemas.microsoft.com/office/drawing/2014/main" id="{1B64987F-8C9E-C0BD-0513-7612C82F5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0" y="1420"/>
              <a:ext cx="587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id="{C334608C-C3F8-C16D-232F-B446AAA63586}"/>
              </a:ext>
            </a:extLst>
          </p:cNvPr>
          <p:cNvGrpSpPr>
            <a:grpSpLocks/>
          </p:cNvGrpSpPr>
          <p:nvPr/>
        </p:nvGrpSpPr>
        <p:grpSpPr bwMode="auto">
          <a:xfrm>
            <a:off x="4231373" y="2133692"/>
            <a:ext cx="720834" cy="337984"/>
            <a:chOff x="3744" y="1332"/>
            <a:chExt cx="723" cy="339"/>
          </a:xfrm>
        </p:grpSpPr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719EFB9D-84F4-0D98-C60E-AEEE249B0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332"/>
              <a:ext cx="723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C924345E-39E9-7D00-58B5-D274F4F595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0" y="1420"/>
              <a:ext cx="587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id="{49D2B6F1-A647-99D6-F8DC-B33909CEB04E}"/>
              </a:ext>
            </a:extLst>
          </p:cNvPr>
          <p:cNvGrpSpPr>
            <a:grpSpLocks/>
          </p:cNvGrpSpPr>
          <p:nvPr/>
        </p:nvGrpSpPr>
        <p:grpSpPr bwMode="auto">
          <a:xfrm>
            <a:off x="6407895" y="2141523"/>
            <a:ext cx="720834" cy="337984"/>
            <a:chOff x="3744" y="1332"/>
            <a:chExt cx="723" cy="339"/>
          </a:xfrm>
        </p:grpSpPr>
        <p:pic>
          <p:nvPicPr>
            <p:cNvPr id="23" name="Picture 18">
              <a:extLst>
                <a:ext uri="{FF2B5EF4-FFF2-40B4-BE49-F238E27FC236}">
                  <a16:creationId xmlns:a16="http://schemas.microsoft.com/office/drawing/2014/main" id="{C6DD5734-4A5B-FEA3-1445-51D3FEF3F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332"/>
              <a:ext cx="723" cy="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id="{04197929-5C96-EB58-A446-85EF2E725F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0" y="1420"/>
              <a:ext cx="587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B11378-C14F-AC27-00CE-E44B3740EEA0}"/>
              </a:ext>
            </a:extLst>
          </p:cNvPr>
          <p:cNvGrpSpPr/>
          <p:nvPr/>
        </p:nvGrpSpPr>
        <p:grpSpPr>
          <a:xfrm>
            <a:off x="7193653" y="1706219"/>
            <a:ext cx="1309288" cy="1772147"/>
            <a:chOff x="7193653" y="1706219"/>
            <a:chExt cx="1309288" cy="1772147"/>
          </a:xfrm>
        </p:grpSpPr>
        <p:sp>
          <p:nvSpPr>
            <p:cNvPr id="26" name="Text Box 8">
              <a:extLst>
                <a:ext uri="{FF2B5EF4-FFF2-40B4-BE49-F238E27FC236}">
                  <a16:creationId xmlns:a16="http://schemas.microsoft.com/office/drawing/2014/main" id="{7FE7851F-F027-3120-D244-89319D16D8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3291" y="3083487"/>
              <a:ext cx="1010012" cy="3948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en-US" alt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Web Report</a:t>
              </a:r>
            </a:p>
            <a:p>
              <a:pPr algn="ctr"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en-US" alt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endParaRPr lang="id-ID" alt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1985471-1A95-1EE9-7098-6CA249C33565}"/>
                </a:ext>
              </a:extLst>
            </p:cNvPr>
            <p:cNvGrpSpPr/>
            <p:nvPr/>
          </p:nvGrpSpPr>
          <p:grpSpPr>
            <a:xfrm>
              <a:off x="7193653" y="1706219"/>
              <a:ext cx="1309288" cy="1309287"/>
              <a:chOff x="7193653" y="1653855"/>
              <a:chExt cx="1309288" cy="1309287"/>
            </a:xfrm>
          </p:grpSpPr>
          <p:sp>
            <p:nvSpPr>
              <p:cNvPr id="28" name="Rectangle 9">
                <a:extLst>
                  <a:ext uri="{FF2B5EF4-FFF2-40B4-BE49-F238E27FC236}">
                    <a16:creationId xmlns:a16="http://schemas.microsoft.com/office/drawing/2014/main" id="{93F05D86-36E7-F896-90C2-E9B9B6F59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3653" y="1653855"/>
                <a:ext cx="1309288" cy="1309287"/>
              </a:xfrm>
              <a:prstGeom prst="rect">
                <a:avLst/>
              </a:prstGeom>
              <a:blipFill dpi="0" rotWithShape="0">
                <a:blip r:embed="rId4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0C06C5FC-F050-7BDF-3263-62C221858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18" t="17338" r="17172" b="16452"/>
              <a:stretch/>
            </p:blipFill>
            <p:spPr>
              <a:xfrm>
                <a:off x="7238378" y="1697390"/>
                <a:ext cx="1229128" cy="1229128"/>
              </a:xfrm>
              <a:prstGeom prst="ellipse">
                <a:avLst/>
              </a:prstGeom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71" name="Group 22">
            <a:extLst>
              <a:ext uri="{FF2B5EF4-FFF2-40B4-BE49-F238E27FC236}">
                <a16:creationId xmlns:a16="http://schemas.microsoft.com/office/drawing/2014/main" id="{E5DD0E05-03A0-3F2D-73F1-C2A8FA1C05AC}"/>
              </a:ext>
            </a:extLst>
          </p:cNvPr>
          <p:cNvGrpSpPr>
            <a:grpSpLocks/>
          </p:cNvGrpSpPr>
          <p:nvPr/>
        </p:nvGrpSpPr>
        <p:grpSpPr bwMode="auto">
          <a:xfrm>
            <a:off x="2984055" y="2891879"/>
            <a:ext cx="6183313" cy="2276476"/>
            <a:chOff x="1862" y="1812"/>
            <a:chExt cx="3895" cy="1434"/>
          </a:xfrm>
        </p:grpSpPr>
        <p:sp>
          <p:nvSpPr>
            <p:cNvPr id="49173" name="Text Box 24">
              <a:extLst>
                <a:ext uri="{FF2B5EF4-FFF2-40B4-BE49-F238E27FC236}">
                  <a16:creationId xmlns:a16="http://schemas.microsoft.com/office/drawing/2014/main" id="{5D591685-568C-63EB-91F1-8F6470734E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1812"/>
              <a:ext cx="3895" cy="1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pic>
          <p:nvPicPr>
            <p:cNvPr id="49172" name="Picture 23">
              <a:extLst>
                <a:ext uri="{FF2B5EF4-FFF2-40B4-BE49-F238E27FC236}">
                  <a16:creationId xmlns:a16="http://schemas.microsoft.com/office/drawing/2014/main" id="{0C75A849-B380-E95F-99F6-456444B13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1813"/>
              <a:ext cx="3895" cy="1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9158" name="Freeform 5">
            <a:extLst>
              <a:ext uri="{FF2B5EF4-FFF2-40B4-BE49-F238E27FC236}">
                <a16:creationId xmlns:a16="http://schemas.microsoft.com/office/drawing/2014/main" id="{F9754D8B-0F14-D235-7ED1-14ED73029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2550" y="1590675"/>
            <a:ext cx="1587500" cy="1587500"/>
          </a:xfrm>
          <a:custGeom>
            <a:avLst/>
            <a:gdLst>
              <a:gd name="T0" fmla="*/ 745324 w 1587500"/>
              <a:gd name="T1" fmla="*/ 1448 h 1587500"/>
              <a:gd name="T2" fmla="*/ 651008 w 1587500"/>
              <a:gd name="T3" fmla="*/ 12786 h 1587500"/>
              <a:gd name="T4" fmla="*/ 560420 w 1587500"/>
              <a:gd name="T5" fmla="*/ 34827 h 1587500"/>
              <a:gd name="T6" fmla="*/ 474225 w 1587500"/>
              <a:gd name="T7" fmla="*/ 66905 h 1587500"/>
              <a:gd name="T8" fmla="*/ 393088 w 1587500"/>
              <a:gd name="T9" fmla="*/ 108358 h 1587500"/>
              <a:gd name="T10" fmla="*/ 317672 w 1587500"/>
              <a:gd name="T11" fmla="*/ 158520 h 1587500"/>
              <a:gd name="T12" fmla="*/ 248641 w 1587500"/>
              <a:gd name="T13" fmla="*/ 216727 h 1587500"/>
              <a:gd name="T14" fmla="*/ 186659 w 1587500"/>
              <a:gd name="T15" fmla="*/ 282317 h 1587500"/>
              <a:gd name="T16" fmla="*/ 132392 w 1587500"/>
              <a:gd name="T17" fmla="*/ 354623 h 1587500"/>
              <a:gd name="T18" fmla="*/ 86501 w 1587500"/>
              <a:gd name="T19" fmla="*/ 432983 h 1587500"/>
              <a:gd name="T20" fmla="*/ 49653 w 1587500"/>
              <a:gd name="T21" fmla="*/ 516732 h 1587500"/>
              <a:gd name="T22" fmla="*/ 22510 w 1587500"/>
              <a:gd name="T23" fmla="*/ 605206 h 1587500"/>
              <a:gd name="T24" fmla="*/ 5738 w 1587500"/>
              <a:gd name="T25" fmla="*/ 697741 h 1587500"/>
              <a:gd name="T26" fmla="*/ 0 w 1587500"/>
              <a:gd name="T27" fmla="*/ 793673 h 1587500"/>
              <a:gd name="T28" fmla="*/ 5738 w 1587500"/>
              <a:gd name="T29" fmla="*/ 889605 h 1587500"/>
              <a:gd name="T30" fmla="*/ 22510 w 1587500"/>
              <a:gd name="T31" fmla="*/ 982140 h 1587500"/>
              <a:gd name="T32" fmla="*/ 49653 w 1587500"/>
              <a:gd name="T33" fmla="*/ 1070614 h 1587500"/>
              <a:gd name="T34" fmla="*/ 86501 w 1587500"/>
              <a:gd name="T35" fmla="*/ 1154363 h 1587500"/>
              <a:gd name="T36" fmla="*/ 132392 w 1587500"/>
              <a:gd name="T37" fmla="*/ 1232723 h 1587500"/>
              <a:gd name="T38" fmla="*/ 186659 w 1587500"/>
              <a:gd name="T39" fmla="*/ 1305030 h 1587500"/>
              <a:gd name="T40" fmla="*/ 248641 w 1587500"/>
              <a:gd name="T41" fmla="*/ 1370619 h 1587500"/>
              <a:gd name="T42" fmla="*/ 317672 w 1587500"/>
              <a:gd name="T43" fmla="*/ 1428827 h 1587500"/>
              <a:gd name="T44" fmla="*/ 393088 w 1587500"/>
              <a:gd name="T45" fmla="*/ 1478989 h 1587500"/>
              <a:gd name="T46" fmla="*/ 474225 w 1587500"/>
              <a:gd name="T47" fmla="*/ 1520441 h 1587500"/>
              <a:gd name="T48" fmla="*/ 560420 w 1587500"/>
              <a:gd name="T49" fmla="*/ 1552520 h 1587500"/>
              <a:gd name="T50" fmla="*/ 651008 w 1587500"/>
              <a:gd name="T51" fmla="*/ 1574560 h 1587500"/>
              <a:gd name="T52" fmla="*/ 745324 w 1587500"/>
              <a:gd name="T53" fmla="*/ 1585899 h 1587500"/>
              <a:gd name="T54" fmla="*/ 842022 w 1587500"/>
              <a:gd name="T55" fmla="*/ 1585899 h 1587500"/>
              <a:gd name="T56" fmla="*/ 936339 w 1587500"/>
              <a:gd name="T57" fmla="*/ 1574560 h 1587500"/>
              <a:gd name="T58" fmla="*/ 1026927 w 1587500"/>
              <a:gd name="T59" fmla="*/ 1552520 h 1587500"/>
              <a:gd name="T60" fmla="*/ 1113121 w 1587500"/>
              <a:gd name="T61" fmla="*/ 1520441 h 1587500"/>
              <a:gd name="T62" fmla="*/ 1194259 w 1587500"/>
              <a:gd name="T63" fmla="*/ 1478989 h 1587500"/>
              <a:gd name="T64" fmla="*/ 1269675 w 1587500"/>
              <a:gd name="T65" fmla="*/ 1428827 h 1587500"/>
              <a:gd name="T66" fmla="*/ 1338706 w 1587500"/>
              <a:gd name="T67" fmla="*/ 1370619 h 1587500"/>
              <a:gd name="T68" fmla="*/ 1400687 w 1587500"/>
              <a:gd name="T69" fmla="*/ 1305030 h 1587500"/>
              <a:gd name="T70" fmla="*/ 1454955 w 1587500"/>
              <a:gd name="T71" fmla="*/ 1232723 h 1587500"/>
              <a:gd name="T72" fmla="*/ 1500845 w 1587500"/>
              <a:gd name="T73" fmla="*/ 1154363 h 1587500"/>
              <a:gd name="T74" fmla="*/ 1537694 w 1587500"/>
              <a:gd name="T75" fmla="*/ 1070614 h 1587500"/>
              <a:gd name="T76" fmla="*/ 1564836 w 1587500"/>
              <a:gd name="T77" fmla="*/ 982140 h 1587500"/>
              <a:gd name="T78" fmla="*/ 1581609 w 1587500"/>
              <a:gd name="T79" fmla="*/ 889605 h 1587500"/>
              <a:gd name="T80" fmla="*/ 1587347 w 1587500"/>
              <a:gd name="T81" fmla="*/ 793673 h 1587500"/>
              <a:gd name="T82" fmla="*/ 1581609 w 1587500"/>
              <a:gd name="T83" fmla="*/ 697741 h 1587500"/>
              <a:gd name="T84" fmla="*/ 1564836 w 1587500"/>
              <a:gd name="T85" fmla="*/ 605206 h 1587500"/>
              <a:gd name="T86" fmla="*/ 1537694 w 1587500"/>
              <a:gd name="T87" fmla="*/ 516732 h 1587500"/>
              <a:gd name="T88" fmla="*/ 1500845 w 1587500"/>
              <a:gd name="T89" fmla="*/ 432983 h 1587500"/>
              <a:gd name="T90" fmla="*/ 1454955 w 1587500"/>
              <a:gd name="T91" fmla="*/ 354623 h 1587500"/>
              <a:gd name="T92" fmla="*/ 1400687 w 1587500"/>
              <a:gd name="T93" fmla="*/ 282317 h 1587500"/>
              <a:gd name="T94" fmla="*/ 1338706 w 1587500"/>
              <a:gd name="T95" fmla="*/ 216727 h 1587500"/>
              <a:gd name="T96" fmla="*/ 1269675 w 1587500"/>
              <a:gd name="T97" fmla="*/ 158520 h 1587500"/>
              <a:gd name="T98" fmla="*/ 1194259 w 1587500"/>
              <a:gd name="T99" fmla="*/ 108358 h 1587500"/>
              <a:gd name="T100" fmla="*/ 1113121 w 1587500"/>
              <a:gd name="T101" fmla="*/ 66905 h 1587500"/>
              <a:gd name="T102" fmla="*/ 1026927 w 1587500"/>
              <a:gd name="T103" fmla="*/ 34827 h 1587500"/>
              <a:gd name="T104" fmla="*/ 936339 w 1587500"/>
              <a:gd name="T105" fmla="*/ 12786 h 1587500"/>
              <a:gd name="T106" fmla="*/ 842022 w 1587500"/>
              <a:gd name="T107" fmla="*/ 1448 h 15875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587500"/>
              <a:gd name="T163" fmla="*/ 0 h 1587500"/>
              <a:gd name="T164" fmla="*/ 1587500 w 1587500"/>
              <a:gd name="T165" fmla="*/ 1587500 h 158750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587500" h="1587500">
                <a:moveTo>
                  <a:pt x="793673" y="0"/>
                </a:moveTo>
                <a:lnTo>
                  <a:pt x="745324" y="1448"/>
                </a:lnTo>
                <a:lnTo>
                  <a:pt x="697741" y="5738"/>
                </a:lnTo>
                <a:lnTo>
                  <a:pt x="651008" y="12786"/>
                </a:lnTo>
                <a:lnTo>
                  <a:pt x="605206" y="22510"/>
                </a:lnTo>
                <a:lnTo>
                  <a:pt x="560420" y="34827"/>
                </a:lnTo>
                <a:lnTo>
                  <a:pt x="516732" y="49653"/>
                </a:lnTo>
                <a:lnTo>
                  <a:pt x="474225" y="66905"/>
                </a:lnTo>
                <a:lnTo>
                  <a:pt x="432983" y="86501"/>
                </a:lnTo>
                <a:lnTo>
                  <a:pt x="393088" y="108358"/>
                </a:lnTo>
                <a:lnTo>
                  <a:pt x="354623" y="132392"/>
                </a:lnTo>
                <a:lnTo>
                  <a:pt x="317672" y="158520"/>
                </a:lnTo>
                <a:lnTo>
                  <a:pt x="282317" y="186659"/>
                </a:lnTo>
                <a:lnTo>
                  <a:pt x="248641" y="216727"/>
                </a:lnTo>
                <a:lnTo>
                  <a:pt x="216727" y="248641"/>
                </a:lnTo>
                <a:lnTo>
                  <a:pt x="186659" y="282317"/>
                </a:lnTo>
                <a:lnTo>
                  <a:pt x="158520" y="317672"/>
                </a:lnTo>
                <a:lnTo>
                  <a:pt x="132392" y="354623"/>
                </a:lnTo>
                <a:lnTo>
                  <a:pt x="108358" y="393088"/>
                </a:lnTo>
                <a:lnTo>
                  <a:pt x="86501" y="432983"/>
                </a:lnTo>
                <a:lnTo>
                  <a:pt x="66905" y="474225"/>
                </a:lnTo>
                <a:lnTo>
                  <a:pt x="49653" y="516732"/>
                </a:lnTo>
                <a:lnTo>
                  <a:pt x="34827" y="560420"/>
                </a:lnTo>
                <a:lnTo>
                  <a:pt x="22510" y="605206"/>
                </a:lnTo>
                <a:lnTo>
                  <a:pt x="12786" y="651008"/>
                </a:lnTo>
                <a:lnTo>
                  <a:pt x="5738" y="697741"/>
                </a:lnTo>
                <a:lnTo>
                  <a:pt x="1448" y="745324"/>
                </a:lnTo>
                <a:lnTo>
                  <a:pt x="0" y="793673"/>
                </a:lnTo>
                <a:lnTo>
                  <a:pt x="1448" y="842022"/>
                </a:lnTo>
                <a:lnTo>
                  <a:pt x="5738" y="889605"/>
                </a:lnTo>
                <a:lnTo>
                  <a:pt x="12786" y="936339"/>
                </a:lnTo>
                <a:lnTo>
                  <a:pt x="22510" y="982140"/>
                </a:lnTo>
                <a:lnTo>
                  <a:pt x="34827" y="1026927"/>
                </a:lnTo>
                <a:lnTo>
                  <a:pt x="49653" y="1070614"/>
                </a:lnTo>
                <a:lnTo>
                  <a:pt x="66905" y="1113121"/>
                </a:lnTo>
                <a:lnTo>
                  <a:pt x="86501" y="1154363"/>
                </a:lnTo>
                <a:lnTo>
                  <a:pt x="108358" y="1194259"/>
                </a:lnTo>
                <a:lnTo>
                  <a:pt x="132392" y="1232723"/>
                </a:lnTo>
                <a:lnTo>
                  <a:pt x="158520" y="1269675"/>
                </a:lnTo>
                <a:lnTo>
                  <a:pt x="186659" y="1305030"/>
                </a:lnTo>
                <a:lnTo>
                  <a:pt x="216727" y="1338706"/>
                </a:lnTo>
                <a:lnTo>
                  <a:pt x="248641" y="1370619"/>
                </a:lnTo>
                <a:lnTo>
                  <a:pt x="282317" y="1400687"/>
                </a:lnTo>
                <a:lnTo>
                  <a:pt x="317672" y="1428827"/>
                </a:lnTo>
                <a:lnTo>
                  <a:pt x="354623" y="1454955"/>
                </a:lnTo>
                <a:lnTo>
                  <a:pt x="393088" y="1478989"/>
                </a:lnTo>
                <a:lnTo>
                  <a:pt x="432983" y="1500845"/>
                </a:lnTo>
                <a:lnTo>
                  <a:pt x="474225" y="1520441"/>
                </a:lnTo>
                <a:lnTo>
                  <a:pt x="516732" y="1537694"/>
                </a:lnTo>
                <a:lnTo>
                  <a:pt x="560420" y="1552520"/>
                </a:lnTo>
                <a:lnTo>
                  <a:pt x="605206" y="1564836"/>
                </a:lnTo>
                <a:lnTo>
                  <a:pt x="651008" y="1574560"/>
                </a:lnTo>
                <a:lnTo>
                  <a:pt x="697741" y="1581609"/>
                </a:lnTo>
                <a:lnTo>
                  <a:pt x="745324" y="1585899"/>
                </a:lnTo>
                <a:lnTo>
                  <a:pt x="793673" y="1587347"/>
                </a:lnTo>
                <a:lnTo>
                  <a:pt x="842022" y="1585899"/>
                </a:lnTo>
                <a:lnTo>
                  <a:pt x="889605" y="1581609"/>
                </a:lnTo>
                <a:lnTo>
                  <a:pt x="936339" y="1574560"/>
                </a:lnTo>
                <a:lnTo>
                  <a:pt x="982140" y="1564836"/>
                </a:lnTo>
                <a:lnTo>
                  <a:pt x="1026927" y="1552520"/>
                </a:lnTo>
                <a:lnTo>
                  <a:pt x="1070614" y="1537694"/>
                </a:lnTo>
                <a:lnTo>
                  <a:pt x="1113121" y="1520441"/>
                </a:lnTo>
                <a:lnTo>
                  <a:pt x="1154363" y="1500845"/>
                </a:lnTo>
                <a:lnTo>
                  <a:pt x="1194259" y="1478989"/>
                </a:lnTo>
                <a:lnTo>
                  <a:pt x="1232723" y="1454955"/>
                </a:lnTo>
                <a:lnTo>
                  <a:pt x="1269675" y="1428827"/>
                </a:lnTo>
                <a:lnTo>
                  <a:pt x="1305030" y="1400687"/>
                </a:lnTo>
                <a:lnTo>
                  <a:pt x="1338706" y="1370619"/>
                </a:lnTo>
                <a:lnTo>
                  <a:pt x="1370619" y="1338706"/>
                </a:lnTo>
                <a:lnTo>
                  <a:pt x="1400687" y="1305030"/>
                </a:lnTo>
                <a:lnTo>
                  <a:pt x="1428827" y="1269675"/>
                </a:lnTo>
                <a:lnTo>
                  <a:pt x="1454955" y="1232723"/>
                </a:lnTo>
                <a:lnTo>
                  <a:pt x="1478989" y="1194259"/>
                </a:lnTo>
                <a:lnTo>
                  <a:pt x="1500845" y="1154363"/>
                </a:lnTo>
                <a:lnTo>
                  <a:pt x="1520441" y="1113121"/>
                </a:lnTo>
                <a:lnTo>
                  <a:pt x="1537694" y="1070614"/>
                </a:lnTo>
                <a:lnTo>
                  <a:pt x="1552520" y="1026927"/>
                </a:lnTo>
                <a:lnTo>
                  <a:pt x="1564836" y="982140"/>
                </a:lnTo>
                <a:lnTo>
                  <a:pt x="1574560" y="936339"/>
                </a:lnTo>
                <a:lnTo>
                  <a:pt x="1581609" y="889605"/>
                </a:lnTo>
                <a:lnTo>
                  <a:pt x="1585899" y="842022"/>
                </a:lnTo>
                <a:lnTo>
                  <a:pt x="1587347" y="793673"/>
                </a:lnTo>
                <a:lnTo>
                  <a:pt x="1585899" y="745324"/>
                </a:lnTo>
                <a:lnTo>
                  <a:pt x="1581609" y="697741"/>
                </a:lnTo>
                <a:lnTo>
                  <a:pt x="1574560" y="651008"/>
                </a:lnTo>
                <a:lnTo>
                  <a:pt x="1564836" y="605206"/>
                </a:lnTo>
                <a:lnTo>
                  <a:pt x="1552520" y="560420"/>
                </a:lnTo>
                <a:lnTo>
                  <a:pt x="1537694" y="516732"/>
                </a:lnTo>
                <a:lnTo>
                  <a:pt x="1520441" y="474225"/>
                </a:lnTo>
                <a:lnTo>
                  <a:pt x="1500845" y="432983"/>
                </a:lnTo>
                <a:lnTo>
                  <a:pt x="1478989" y="393088"/>
                </a:lnTo>
                <a:lnTo>
                  <a:pt x="1454955" y="354623"/>
                </a:lnTo>
                <a:lnTo>
                  <a:pt x="1428827" y="317672"/>
                </a:lnTo>
                <a:lnTo>
                  <a:pt x="1400687" y="282317"/>
                </a:lnTo>
                <a:lnTo>
                  <a:pt x="1370619" y="248641"/>
                </a:lnTo>
                <a:lnTo>
                  <a:pt x="1338706" y="216727"/>
                </a:lnTo>
                <a:lnTo>
                  <a:pt x="1305030" y="186659"/>
                </a:lnTo>
                <a:lnTo>
                  <a:pt x="1269675" y="158520"/>
                </a:lnTo>
                <a:lnTo>
                  <a:pt x="1232723" y="132392"/>
                </a:lnTo>
                <a:lnTo>
                  <a:pt x="1194259" y="108358"/>
                </a:lnTo>
                <a:lnTo>
                  <a:pt x="1154363" y="86501"/>
                </a:lnTo>
                <a:lnTo>
                  <a:pt x="1113121" y="66905"/>
                </a:lnTo>
                <a:lnTo>
                  <a:pt x="1070614" y="49653"/>
                </a:lnTo>
                <a:lnTo>
                  <a:pt x="1026927" y="34827"/>
                </a:lnTo>
                <a:lnTo>
                  <a:pt x="982140" y="22510"/>
                </a:lnTo>
                <a:lnTo>
                  <a:pt x="936339" y="12786"/>
                </a:lnTo>
                <a:lnTo>
                  <a:pt x="889605" y="5738"/>
                </a:lnTo>
                <a:lnTo>
                  <a:pt x="842022" y="1448"/>
                </a:lnTo>
                <a:lnTo>
                  <a:pt x="7936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49170" name="Rectangle 21">
            <a:extLst>
              <a:ext uri="{FF2B5EF4-FFF2-40B4-BE49-F238E27FC236}">
                <a16:creationId xmlns:a16="http://schemas.microsoft.com/office/drawing/2014/main" id="{FE924DDF-3D2F-DDFC-F264-827F00973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8138"/>
            <a:ext cx="2955925" cy="100012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56EE27-8287-9D73-6D52-4504F5732501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D3C50F-45AB-2B64-492F-90C56668C03C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6C98DB9-4559-D71F-836A-691DBF5EF634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Text Box 3">
                <a:extLst>
                  <a:ext uri="{FF2B5EF4-FFF2-40B4-BE49-F238E27FC236}">
                    <a16:creationId xmlns:a16="http://schemas.microsoft.com/office/drawing/2014/main" id="{32F53A41-2407-39B5-E1EE-7088216655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IT FACILITIES</a:t>
                </a:r>
              </a:p>
            </p:txBody>
          </p:sp>
        </p:grp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F9C48234-5F39-2312-2D97-C67007FDED38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6F191D-65E6-D789-2CBB-80416C310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D647C0E8-A91F-5878-E2BC-C0641B66B4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sp>
        <p:nvSpPr>
          <p:cNvPr id="17" name="Text Box 6">
            <a:extLst>
              <a:ext uri="{FF2B5EF4-FFF2-40B4-BE49-F238E27FC236}">
                <a16:creationId xmlns:a16="http://schemas.microsoft.com/office/drawing/2014/main" id="{87BB245F-717C-852A-1BAC-C4F05FE22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332" y="850758"/>
            <a:ext cx="1972141" cy="19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"/>
              </a:spcBef>
              <a:buClrTx/>
              <a:buFontTx/>
              <a:buNone/>
            </a:pPr>
            <a:r>
              <a:rPr lang="en-US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TAMPILAN WEB REPORT</a:t>
            </a:r>
            <a:endParaRPr lang="id-ID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D434E3-190C-CB85-207D-346523923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6" y="1116696"/>
            <a:ext cx="2642299" cy="1387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1D9949-E665-543E-7BDE-DEDD3E3C5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84" y="1277951"/>
            <a:ext cx="2141648" cy="1282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4A627E-E59A-5988-66A0-D5ABAE4943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132" y="2156464"/>
            <a:ext cx="2197413" cy="1189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B66FA-3312-4EA4-86D0-AF293544E5B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63706"/>
          <a:stretch/>
        </p:blipFill>
        <p:spPr>
          <a:xfrm>
            <a:off x="2301879" y="2083953"/>
            <a:ext cx="1587500" cy="23039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5EE560-251B-FCBB-723C-CFE161E0A620}"/>
              </a:ext>
            </a:extLst>
          </p:cNvPr>
          <p:cNvSpPr txBox="1"/>
          <p:nvPr/>
        </p:nvSpPr>
        <p:spPr>
          <a:xfrm>
            <a:off x="237833" y="2071138"/>
            <a:ext cx="18766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1. </a:t>
            </a:r>
            <a:r>
              <a:rPr lang="en-US" sz="1050" dirty="0" err="1">
                <a:solidFill>
                  <a:schemeClr val="tx1"/>
                </a:solidFill>
              </a:rPr>
              <a:t>Tampilan</a:t>
            </a:r>
            <a:r>
              <a:rPr lang="en-US" sz="1050" dirty="0">
                <a:solidFill>
                  <a:schemeClr val="tx1"/>
                </a:solidFill>
              </a:rPr>
              <a:t> Login </a:t>
            </a:r>
            <a:r>
              <a:rPr lang="en-US" sz="1050" dirty="0" err="1">
                <a:solidFill>
                  <a:schemeClr val="tx1"/>
                </a:solidFill>
              </a:rPr>
              <a:t>Webreport</a:t>
            </a:r>
            <a:endParaRPr lang="en-ID" sz="105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6E00FF-F971-1B7C-F47F-A24AD1F02329}"/>
              </a:ext>
            </a:extLst>
          </p:cNvPr>
          <p:cNvSpPr txBox="1"/>
          <p:nvPr/>
        </p:nvSpPr>
        <p:spPr>
          <a:xfrm>
            <a:off x="2300134" y="4396543"/>
            <a:ext cx="18766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2. </a:t>
            </a:r>
            <a:r>
              <a:rPr lang="en-US" sz="1050" dirty="0" err="1">
                <a:solidFill>
                  <a:schemeClr val="tx1"/>
                </a:solidFill>
              </a:rPr>
              <a:t>Pilihan</a:t>
            </a:r>
            <a:r>
              <a:rPr lang="en-US" sz="1050" dirty="0">
                <a:solidFill>
                  <a:schemeClr val="tx1"/>
                </a:solidFill>
              </a:rPr>
              <a:t> Cabang </a:t>
            </a:r>
            <a:r>
              <a:rPr lang="en-US" sz="1050" dirty="0" err="1">
                <a:solidFill>
                  <a:schemeClr val="tx1"/>
                </a:solidFill>
              </a:rPr>
              <a:t>Terkait</a:t>
            </a:r>
            <a:endParaRPr lang="en-ID" sz="105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8C6F99-49E0-F5F8-20EE-7A4C745C0022}"/>
              </a:ext>
            </a:extLst>
          </p:cNvPr>
          <p:cNvSpPr txBox="1"/>
          <p:nvPr/>
        </p:nvSpPr>
        <p:spPr>
          <a:xfrm>
            <a:off x="4369422" y="2596563"/>
            <a:ext cx="18766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3. </a:t>
            </a:r>
            <a:r>
              <a:rPr lang="en-US" sz="1050" dirty="0" err="1">
                <a:solidFill>
                  <a:schemeClr val="tx1"/>
                </a:solidFill>
              </a:rPr>
              <a:t>Pilihan</a:t>
            </a:r>
            <a:r>
              <a:rPr lang="en-US" sz="1050" dirty="0">
                <a:solidFill>
                  <a:schemeClr val="tx1"/>
                </a:solidFill>
              </a:rPr>
              <a:t> Consolidated</a:t>
            </a:r>
            <a:endParaRPr lang="en-ID" sz="1050" dirty="0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7987B8-4CBB-34E0-90D7-071D04E91662}"/>
              </a:ext>
            </a:extLst>
          </p:cNvPr>
          <p:cNvSpPr txBox="1"/>
          <p:nvPr/>
        </p:nvSpPr>
        <p:spPr>
          <a:xfrm>
            <a:off x="6565256" y="3386940"/>
            <a:ext cx="21451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</a:rPr>
              <a:t>4. Data pada </a:t>
            </a:r>
            <a:r>
              <a:rPr lang="en-US" sz="1050" dirty="0" err="1">
                <a:solidFill>
                  <a:schemeClr val="tx1"/>
                </a:solidFill>
              </a:rPr>
              <a:t>Webreport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dapat</a:t>
            </a:r>
            <a:endParaRPr lang="en-US" sz="1050" dirty="0">
              <a:solidFill>
                <a:schemeClr val="tx1"/>
              </a:solidFill>
            </a:endParaRPr>
          </a:p>
          <a:p>
            <a:r>
              <a:rPr lang="en-US" sz="1050" dirty="0">
                <a:solidFill>
                  <a:schemeClr val="tx1"/>
                </a:solidFill>
              </a:rPr>
              <a:t>    </a:t>
            </a:r>
            <a:r>
              <a:rPr lang="en-US" sz="1050" dirty="0" err="1">
                <a:solidFill>
                  <a:schemeClr val="tx1"/>
                </a:solidFill>
              </a:rPr>
              <a:t>diexport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 err="1">
                <a:solidFill>
                  <a:schemeClr val="tx1"/>
                </a:solidFill>
              </a:rPr>
              <a:t>menjadi</a:t>
            </a:r>
            <a:r>
              <a:rPr lang="en-US" sz="1050" dirty="0">
                <a:solidFill>
                  <a:schemeClr val="tx1"/>
                </a:solidFill>
              </a:rPr>
              <a:t> format Excel</a:t>
            </a:r>
            <a:endParaRPr lang="en-ID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673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2" name="Picture 15" descr="WhatsApp Image 2022-05-31 at 10.52.14 (1).jpeg">
            <a:extLst>
              <a:ext uri="{FF2B5EF4-FFF2-40B4-BE49-F238E27FC236}">
                <a16:creationId xmlns:a16="http://schemas.microsoft.com/office/drawing/2014/main" id="{F50C871D-B6D4-4E48-BAD7-8E3AED5C7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860550"/>
            <a:ext cx="14859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xt Box 11">
            <a:extLst>
              <a:ext uri="{FF2B5EF4-FFF2-40B4-BE49-F238E27FC236}">
                <a16:creationId xmlns:a16="http://schemas.microsoft.com/office/drawing/2014/main" id="{6B28BABC-2204-5744-8C35-0F5BE7513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77"/>
              </a:rPr>
              <a:t>Let us distribute yours!</a:t>
            </a:r>
          </a:p>
        </p:txBody>
      </p:sp>
      <p:sp>
        <p:nvSpPr>
          <p:cNvPr id="17411" name="Text Box 18">
            <a:extLst>
              <a:ext uri="{FF2B5EF4-FFF2-40B4-BE49-F238E27FC236}">
                <a16:creationId xmlns:a16="http://schemas.microsoft.com/office/drawing/2014/main" id="{16EAD683-5EEC-3748-B5CD-4680B01AA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024188"/>
            <a:ext cx="12668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512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"/>
              </a:spcBef>
              <a:buClrTx/>
              <a:buFontTx/>
              <a:buNone/>
            </a:pPr>
            <a:r>
              <a:rPr lang="id-ID" altLang="en-US" sz="9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OUTBOND LOGISTIC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3514D5AB-F086-304C-BC7C-581F62900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414338"/>
            <a:ext cx="2732088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2600" rIns="0" bIns="0">
            <a:spAutoFit/>
          </a:bodyPr>
          <a:lstStyle/>
          <a:p>
            <a:pPr marL="12700">
              <a:spcBef>
                <a:spcPts val="100"/>
              </a:spcBef>
              <a:buClrTx/>
              <a:buFontTx/>
              <a:buNone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OTHER  SERVICE</a:t>
            </a:r>
            <a:endParaRPr lang="id-ID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7413" name="Rectangle 1">
            <a:extLst>
              <a:ext uri="{FF2B5EF4-FFF2-40B4-BE49-F238E27FC236}">
                <a16:creationId xmlns:a16="http://schemas.microsoft.com/office/drawing/2014/main" id="{1B26A746-F390-2A47-BDE3-29DE139C9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4778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7414" name="Rectangle 13">
            <a:extLst>
              <a:ext uri="{FF2B5EF4-FFF2-40B4-BE49-F238E27FC236}">
                <a16:creationId xmlns:a16="http://schemas.microsoft.com/office/drawing/2014/main" id="{BD452B17-91F6-DF47-B2BA-66ACBF0AD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246063"/>
            <a:ext cx="1093788" cy="465137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7415" name="Text Box 1">
            <a:extLst>
              <a:ext uri="{FF2B5EF4-FFF2-40B4-BE49-F238E27FC236}">
                <a16:creationId xmlns:a16="http://schemas.microsoft.com/office/drawing/2014/main" id="{B1A490A1-DF98-0C4C-8B1B-31DF0E515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431800"/>
            <a:ext cx="14001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77"/>
              </a:rPr>
              <a:t>Let us distribute yours!</a:t>
            </a:r>
          </a:p>
        </p:txBody>
      </p:sp>
      <p:sp>
        <p:nvSpPr>
          <p:cNvPr id="17416" name="Text Box 12">
            <a:extLst>
              <a:ext uri="{FF2B5EF4-FFF2-40B4-BE49-F238E27FC236}">
                <a16:creationId xmlns:a16="http://schemas.microsoft.com/office/drawing/2014/main" id="{A9104B50-E6CA-C740-B18C-B5DACFC55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19100"/>
            <a:ext cx="30718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/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"/>
              </a:spcBef>
              <a:buClrTx/>
              <a:buFontTx/>
              <a:buNone/>
            </a:pPr>
            <a:r>
              <a:rPr lang="en-US" altLang="en-US">
                <a:latin typeface="Gill Sans MT" panose="020B0502020104020203" pitchFamily="34" charset="77"/>
              </a:rPr>
              <a:t>DISTRIBUTION ON LINE</a:t>
            </a:r>
            <a:endParaRPr lang="id-ID" altLang="en-US">
              <a:latin typeface="Gill Sans MT" panose="020B0502020104020203" pitchFamily="34" charset="77"/>
            </a:endParaRPr>
          </a:p>
        </p:txBody>
      </p:sp>
      <p:pic>
        <p:nvPicPr>
          <p:cNvPr id="17417" name="Picture 15" descr="kisspng-digital-marketing-social-media-marketing-digital-m-begonia-marketing-advertising-let-s-grow-togethe-5cd4d26508c1e6.2776013215574513650359.png">
            <a:extLst>
              <a:ext uri="{FF2B5EF4-FFF2-40B4-BE49-F238E27FC236}">
                <a16:creationId xmlns:a16="http://schemas.microsoft.com/office/drawing/2014/main" id="{682F10F9-4B49-A747-B85B-81DABE2A8C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2639" y="3871863"/>
            <a:ext cx="2409924" cy="12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object 4">
            <a:extLst>
              <a:ext uri="{FF2B5EF4-FFF2-40B4-BE49-F238E27FC236}">
                <a16:creationId xmlns:a16="http://schemas.microsoft.com/office/drawing/2014/main" id="{09310D85-4A75-4A47-98DF-5EEF445AC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8138"/>
            <a:ext cx="2357438" cy="100012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d-ID" altLang="en-US"/>
          </a:p>
        </p:txBody>
      </p:sp>
      <p:pic>
        <p:nvPicPr>
          <p:cNvPr id="17419" name="Picture 12" descr="WhatsApp Image 2022-05-31 at 10.52.14 (3).jpeg">
            <a:extLst>
              <a:ext uri="{FF2B5EF4-FFF2-40B4-BE49-F238E27FC236}">
                <a16:creationId xmlns:a16="http://schemas.microsoft.com/office/drawing/2014/main" id="{C565BDEF-6340-AF48-9BCA-E121926C05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431925"/>
            <a:ext cx="1647825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3" descr="WhatsApp Image 2022-05-31 at 10.52.14 (2).jpeg">
            <a:extLst>
              <a:ext uri="{FF2B5EF4-FFF2-40B4-BE49-F238E27FC236}">
                <a16:creationId xmlns:a16="http://schemas.microsoft.com/office/drawing/2014/main" id="{5E39252E-A6F8-8144-B108-07D0C37D4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860425"/>
            <a:ext cx="92868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Notched Right Arrow 14">
            <a:extLst>
              <a:ext uri="{FF2B5EF4-FFF2-40B4-BE49-F238E27FC236}">
                <a16:creationId xmlns:a16="http://schemas.microsoft.com/office/drawing/2014/main" id="{FBE3DCF1-45FF-1340-B22C-DE295210D83F}"/>
              </a:ext>
            </a:extLst>
          </p:cNvPr>
          <p:cNvSpPr/>
          <p:nvPr/>
        </p:nvSpPr>
        <p:spPr bwMode="auto">
          <a:xfrm>
            <a:off x="142876" y="1116013"/>
            <a:ext cx="1692820" cy="673100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200" b="1" dirty="0">
                <a:solidFill>
                  <a:schemeClr val="tx1"/>
                </a:solidFill>
              </a:rPr>
              <a:t>Order Application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423" name="Picture 16" descr="WhatsApp Image 2022-05-31 at 10.52.14.jpeg">
            <a:extLst>
              <a:ext uri="{FF2B5EF4-FFF2-40B4-BE49-F238E27FC236}">
                <a16:creationId xmlns:a16="http://schemas.microsoft.com/office/drawing/2014/main" id="{1012CFDF-E920-274C-A5B8-93B4B4573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721" y="1431925"/>
            <a:ext cx="1684337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1">
            <a:extLst>
              <a:ext uri="{FF2B5EF4-FFF2-40B4-BE49-F238E27FC236}">
                <a16:creationId xmlns:a16="http://schemas.microsoft.com/office/drawing/2014/main" id="{E12E77DD-7EEF-AAF1-CD82-E50685867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1963738"/>
            <a:ext cx="2428875" cy="1830387"/>
          </a:xfrm>
          <a:custGeom>
            <a:avLst/>
            <a:gdLst>
              <a:gd name="T0" fmla="*/ 0 w 2427604"/>
              <a:gd name="T1" fmla="*/ 0 h 1830070"/>
              <a:gd name="T2" fmla="*/ 2478855 w 2427604"/>
              <a:gd name="T3" fmla="*/ 0 h 1830070"/>
              <a:gd name="T4" fmla="*/ 2478855 w 2427604"/>
              <a:gd name="T5" fmla="*/ 1842728 h 1830070"/>
              <a:gd name="T6" fmla="*/ 0 w 2427604"/>
              <a:gd name="T7" fmla="*/ 1842728 h 1830070"/>
              <a:gd name="T8" fmla="*/ 0 w 2427604"/>
              <a:gd name="T9" fmla="*/ 0 h 18300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27604"/>
              <a:gd name="T16" fmla="*/ 0 h 1830070"/>
              <a:gd name="T17" fmla="*/ 2427604 w 2427604"/>
              <a:gd name="T18" fmla="*/ 1830070 h 18300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27604" h="1830070">
                <a:moveTo>
                  <a:pt x="0" y="0"/>
                </a:moveTo>
                <a:lnTo>
                  <a:pt x="2427503" y="0"/>
                </a:lnTo>
                <a:lnTo>
                  <a:pt x="2427503" y="1830006"/>
                </a:lnTo>
                <a:lnTo>
                  <a:pt x="0" y="1830006"/>
                </a:lnTo>
                <a:lnTo>
                  <a:pt x="0" y="0"/>
                </a:lnTo>
                <a:close/>
              </a:path>
            </a:pathLst>
          </a:custGeom>
          <a:solidFill>
            <a:srgbClr val="2B39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71B0EC4-C686-7D42-3F21-F6B4D999A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0"/>
            <a:ext cx="9180513" cy="514826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>
              <a:solidFill>
                <a:srgbClr val="4892BA"/>
              </a:solidFill>
            </a:endParaRPr>
          </a:p>
        </p:txBody>
      </p:sp>
      <p:sp>
        <p:nvSpPr>
          <p:cNvPr id="7173" name="Rectangle 4">
            <a:extLst>
              <a:ext uri="{FF2B5EF4-FFF2-40B4-BE49-F238E27FC236}">
                <a16:creationId xmlns:a16="http://schemas.microsoft.com/office/drawing/2014/main" id="{F4CC507A-435B-B768-48A0-886A9B57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1963738"/>
            <a:ext cx="2428875" cy="1830387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174" name="Rectangle 5">
            <a:extLst>
              <a:ext uri="{FF2B5EF4-FFF2-40B4-BE49-F238E27FC236}">
                <a16:creationId xmlns:a16="http://schemas.microsoft.com/office/drawing/2014/main" id="{0C8EADF9-F27B-9A09-7F45-9E1DED84A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2719388"/>
            <a:ext cx="2427287" cy="13208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175" name="Text Box 6">
            <a:extLst>
              <a:ext uri="{FF2B5EF4-FFF2-40B4-BE49-F238E27FC236}">
                <a16:creationId xmlns:a16="http://schemas.microsoft.com/office/drawing/2014/main" id="{FEE84C96-08B7-33FF-EF1E-39CE61F59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0" y="2974975"/>
            <a:ext cx="2340495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115560" rIns="0" bIns="0">
            <a:spAutoFit/>
          </a:bodyPr>
          <a:lstStyle>
            <a:lvl1pPr marL="238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19050" algn="l"/>
                <a:tab pos="476250" algn="l"/>
                <a:tab pos="933450" algn="l"/>
                <a:tab pos="1390650" algn="l"/>
                <a:tab pos="1847850" algn="l"/>
                <a:tab pos="2305050" algn="l"/>
                <a:tab pos="2762250" algn="l"/>
                <a:tab pos="3219450" algn="l"/>
                <a:tab pos="3676650" algn="l"/>
                <a:tab pos="4133850" algn="l"/>
                <a:tab pos="4591050" algn="l"/>
                <a:tab pos="5048250" algn="l"/>
                <a:tab pos="5505450" algn="l"/>
                <a:tab pos="5962650" algn="l"/>
                <a:tab pos="6419850" algn="l"/>
                <a:tab pos="6877050" algn="l"/>
                <a:tab pos="7334250" algn="l"/>
                <a:tab pos="7791450" algn="l"/>
                <a:tab pos="8248650" algn="l"/>
                <a:tab pos="8705850" algn="l"/>
                <a:tab pos="916305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913"/>
              </a:spcBef>
              <a:buClrTx/>
              <a:buFontTx/>
              <a:buNone/>
            </a:pPr>
            <a:r>
              <a:rPr lang="id-ID" altLang="en-US" sz="1200" b="1" dirty="0">
                <a:solidFill>
                  <a:srgbClr val="FFFFFF"/>
                </a:solidFill>
                <a:latin typeface="Lucida Sans" panose="020B0602030504020204" pitchFamily="34" charset="0"/>
              </a:rPr>
              <a:t>MISSION </a:t>
            </a:r>
          </a:p>
          <a:p>
            <a:pPr algn="ctr" eaLnBrk="1" hangingPunct="1">
              <a:lnSpc>
                <a:spcPts val="1250"/>
              </a:lnSpc>
              <a:spcBef>
                <a:spcPts val="950"/>
              </a:spcBef>
              <a:buClrTx/>
              <a:buFontTx/>
              <a:buNone/>
            </a:pP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Distributing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widerange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Indonesian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throughout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id-ID" altLang="en-US" sz="1200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id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176" name="Rectangle 7">
            <a:extLst>
              <a:ext uri="{FF2B5EF4-FFF2-40B4-BE49-F238E27FC236}">
                <a16:creationId xmlns:a16="http://schemas.microsoft.com/office/drawing/2014/main" id="{F84F92D1-AB60-6913-63E0-42181A379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03363"/>
            <a:ext cx="2411413" cy="1260475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7177" name="Text Box 8">
            <a:extLst>
              <a:ext uri="{FF2B5EF4-FFF2-40B4-BE49-F238E27FC236}">
                <a16:creationId xmlns:a16="http://schemas.microsoft.com/office/drawing/2014/main" id="{282BF2C7-FFC3-8494-61ED-787A784E6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298575"/>
            <a:ext cx="2427287" cy="1330325"/>
          </a:xfrm>
          <a:prstGeom prst="rect">
            <a:avLst/>
          </a:prstGeom>
          <a:solidFill>
            <a:srgbClr val="0090D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endParaRPr lang="en-ID" altLang="en-US" sz="1200" dirty="0">
              <a:solidFill>
                <a:srgbClr val="FFFFFF"/>
              </a:solidFill>
              <a:latin typeface="Lucida Sans" panose="020B0602030504020204" pitchFamily="34" charset="0"/>
            </a:endParaRPr>
          </a:p>
          <a:p>
            <a:pPr algn="ctr" eaLnBrk="1" hangingPunct="1">
              <a:spcBef>
                <a:spcPts val="700"/>
              </a:spcBef>
              <a:buClrTx/>
              <a:buFontTx/>
              <a:buNone/>
            </a:pPr>
            <a:r>
              <a:rPr lang="en-ID" altLang="en-US" sz="1200" b="1" dirty="0">
                <a:solidFill>
                  <a:srgbClr val="FFFFFF"/>
                </a:solidFill>
                <a:latin typeface="Lucida Sans" panose="020B0602030504020204" pitchFamily="34" charset="0"/>
              </a:rPr>
              <a:t>VISION </a:t>
            </a:r>
          </a:p>
          <a:p>
            <a:pPr algn="ctr" eaLnBrk="1" hangingPunct="1">
              <a:lnSpc>
                <a:spcPts val="1288"/>
              </a:lnSpc>
              <a:spcBef>
                <a:spcPts val="750"/>
              </a:spcBef>
              <a:buClrTx/>
              <a:buFontTx/>
              <a:buNone/>
            </a:pPr>
            <a:r>
              <a:rPr lang="en-ID" altLang="en-US" sz="12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the best local company in distribution and logistics provider nationwide.</a:t>
            </a:r>
          </a:p>
          <a:p>
            <a:pPr algn="ctr" eaLnBrk="1" hangingPunct="1">
              <a:lnSpc>
                <a:spcPts val="1288"/>
              </a:lnSpc>
              <a:spcBef>
                <a:spcPts val="750"/>
              </a:spcBef>
              <a:buClrTx/>
              <a:buFontTx/>
              <a:buNone/>
            </a:pPr>
            <a:endParaRPr lang="en-ID" altLang="en-US" sz="12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04B733C-2862-05D3-83BE-B00E1194A67E}"/>
              </a:ext>
            </a:extLst>
          </p:cNvPr>
          <p:cNvGrpSpPr/>
          <p:nvPr/>
        </p:nvGrpSpPr>
        <p:grpSpPr>
          <a:xfrm>
            <a:off x="-36513" y="-32582"/>
            <a:ext cx="9188175" cy="1505782"/>
            <a:chOff x="-36513" y="-15536"/>
            <a:chExt cx="9188175" cy="15057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8EBE94A-980B-61E2-1C9D-334D54E8F1DC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638411-D0F3-3235-882B-6EEE86BF915B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Text Box 3">
                <a:extLst>
                  <a:ext uri="{FF2B5EF4-FFF2-40B4-BE49-F238E27FC236}">
                    <a16:creationId xmlns:a16="http://schemas.microsoft.com/office/drawing/2014/main" id="{D59FBDFC-6959-B1BC-EF28-928593B4BC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2" y="383871"/>
                <a:ext cx="2463800" cy="298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FFFFF"/>
                    </a:solidFill>
                    <a:latin typeface="Gill Sans MT" panose="020B0502020104020203" pitchFamily="34" charset="0"/>
                  </a:rPr>
                  <a:t>VISION &amp; MISSION</a:t>
                </a:r>
                <a:endParaRPr lang="id-ID" altLang="en-US" sz="1800" dirty="0">
                  <a:solidFill>
                    <a:srgbClr val="FFFFFF"/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id="{527C3ED7-F542-3542-CE27-029A9024E0CB}"/>
                </a:ext>
              </a:extLst>
            </p:cNvPr>
            <p:cNvSpPr/>
            <p:nvPr/>
          </p:nvSpPr>
          <p:spPr bwMode="auto">
            <a:xfrm>
              <a:off x="5713016" y="-15536"/>
              <a:ext cx="3438646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7745" h="2516077">
                  <a:moveTo>
                    <a:pt x="0" y="58040"/>
                  </a:moveTo>
                  <a:lnTo>
                    <a:pt x="3747745" y="0"/>
                  </a:lnTo>
                  <a:lnTo>
                    <a:pt x="3747745" y="1711623"/>
                  </a:lnTo>
                  <a:cubicBezTo>
                    <a:pt x="3747192" y="1979774"/>
                    <a:pt x="3746640" y="2247926"/>
                    <a:pt x="3746087" y="2516077"/>
                  </a:cubicBezTo>
                  <a:cubicBezTo>
                    <a:pt x="1872857" y="2333619"/>
                    <a:pt x="1105194" y="2081396"/>
                    <a:pt x="0" y="580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5BF7920F-8245-A542-B090-7862E3C30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2" name="Text Box 5">
              <a:extLst>
                <a:ext uri="{FF2B5EF4-FFF2-40B4-BE49-F238E27FC236}">
                  <a16:creationId xmlns:a16="http://schemas.microsoft.com/office/drawing/2014/main" id="{40447051-610B-83F0-2765-5C09C664B8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0EF767-8C0B-E57A-F848-845291CE80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804801"/>
            <a:ext cx="2281682" cy="4320344"/>
          </a:xfrm>
          <a:prstGeom prst="rect">
            <a:avLst/>
          </a:prstGeom>
        </p:spPr>
      </p:pic>
      <p:sp>
        <p:nvSpPr>
          <p:cNvPr id="18434" name="object 4">
            <a:extLst>
              <a:ext uri="{FF2B5EF4-FFF2-40B4-BE49-F238E27FC236}">
                <a16:creationId xmlns:a16="http://schemas.microsoft.com/office/drawing/2014/main" id="{CB0BE5AA-D44D-2648-814B-FBC1B87EE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8138"/>
            <a:ext cx="2357438" cy="100012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d-ID" altLang="en-US"/>
          </a:p>
        </p:txBody>
      </p:sp>
      <p:sp>
        <p:nvSpPr>
          <p:cNvPr id="18435" name="Text Box 11">
            <a:extLst>
              <a:ext uri="{FF2B5EF4-FFF2-40B4-BE49-F238E27FC236}">
                <a16:creationId xmlns:a16="http://schemas.microsoft.com/office/drawing/2014/main" id="{8E9BCE88-2FEE-E14C-9E0A-97325A846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77"/>
              </a:rPr>
              <a:t>Let us distribute yours!</a:t>
            </a:r>
          </a:p>
        </p:txBody>
      </p:sp>
      <p:sp>
        <p:nvSpPr>
          <p:cNvPr id="18436" name="Text Box 18">
            <a:extLst>
              <a:ext uri="{FF2B5EF4-FFF2-40B4-BE49-F238E27FC236}">
                <a16:creationId xmlns:a16="http://schemas.microsoft.com/office/drawing/2014/main" id="{F6AF5A01-714E-5D43-920A-8BA99AF41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024188"/>
            <a:ext cx="12668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512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25"/>
              </a:spcBef>
              <a:buClrTx/>
              <a:buFontTx/>
              <a:buNone/>
            </a:pPr>
            <a:r>
              <a:rPr lang="id-ID" altLang="en-US" sz="9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OUTBOND LOGISTIC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CEAFED6E-941E-5C4A-BB4D-6D4FBC6A3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414338"/>
            <a:ext cx="2732088" cy="28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2600" rIns="0" bIns="0">
            <a:spAutoFit/>
          </a:bodyPr>
          <a:lstStyle/>
          <a:p>
            <a:pPr marL="12700">
              <a:spcBef>
                <a:spcPts val="100"/>
              </a:spcBef>
              <a:buClrTx/>
              <a:buFontTx/>
              <a:buNone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Gill Sans MT" pitchFamily="34" charset="0"/>
              </a:rPr>
              <a:t>OTHER  SERVICE</a:t>
            </a:r>
            <a:endParaRPr lang="id-ID" dirty="0">
              <a:solidFill>
                <a:schemeClr val="bg1">
                  <a:lumMod val="95000"/>
                </a:schemeClr>
              </a:solidFill>
              <a:latin typeface="Gill Sans MT" pitchFamily="34" charset="0"/>
            </a:endParaRPr>
          </a:p>
        </p:txBody>
      </p:sp>
      <p:sp>
        <p:nvSpPr>
          <p:cNvPr id="18438" name="Rectangle 1">
            <a:extLst>
              <a:ext uri="{FF2B5EF4-FFF2-40B4-BE49-F238E27FC236}">
                <a16:creationId xmlns:a16="http://schemas.microsoft.com/office/drawing/2014/main" id="{BEF4E424-E924-4944-9148-1128A9F2CE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4778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8439" name="Rectangle 13">
            <a:extLst>
              <a:ext uri="{FF2B5EF4-FFF2-40B4-BE49-F238E27FC236}">
                <a16:creationId xmlns:a16="http://schemas.microsoft.com/office/drawing/2014/main" id="{A876AECA-D00C-9841-BA14-765E14E2C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246063"/>
            <a:ext cx="1093788" cy="465137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18440" name="Text Box 1">
            <a:extLst>
              <a:ext uri="{FF2B5EF4-FFF2-40B4-BE49-F238E27FC236}">
                <a16:creationId xmlns:a16="http://schemas.microsoft.com/office/drawing/2014/main" id="{7450840A-3EC0-EE4A-B284-0ECD7429C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431800"/>
            <a:ext cx="14001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77"/>
              </a:rPr>
              <a:t>Let us distribute yours!</a:t>
            </a:r>
          </a:p>
        </p:txBody>
      </p:sp>
      <p:sp>
        <p:nvSpPr>
          <p:cNvPr id="18441" name="Text Box 12">
            <a:extLst>
              <a:ext uri="{FF2B5EF4-FFF2-40B4-BE49-F238E27FC236}">
                <a16:creationId xmlns:a16="http://schemas.microsoft.com/office/drawing/2014/main" id="{B6DCDF34-C8DD-464D-A802-B647E9005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19100"/>
            <a:ext cx="30718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/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"/>
              </a:spcBef>
              <a:buClrTx/>
              <a:buFontTx/>
              <a:buNone/>
            </a:pPr>
            <a:r>
              <a:rPr lang="en-US" altLang="en-US">
                <a:latin typeface="Gill Sans MT" panose="020B0502020104020203" pitchFamily="34" charset="77"/>
              </a:rPr>
              <a:t>DISTRIBUTION ON LINE</a:t>
            </a:r>
            <a:endParaRPr lang="id-ID" altLang="en-US">
              <a:latin typeface="Gill Sans MT" panose="020B0502020104020203" pitchFamily="34" charset="77"/>
            </a:endParaRPr>
          </a:p>
        </p:txBody>
      </p:sp>
      <p:pic>
        <p:nvPicPr>
          <p:cNvPr id="18442" name="Picture 15" descr="kisspng-digital-marketing-social-media-marketing-digital-m-begonia-marketing-advertising-let-s-grow-togethe-5cd4d26508c1e6.2776013215574513650359.png">
            <a:extLst>
              <a:ext uri="{FF2B5EF4-FFF2-40B4-BE49-F238E27FC236}">
                <a16:creationId xmlns:a16="http://schemas.microsoft.com/office/drawing/2014/main" id="{0691684D-FEF3-7842-97E4-1C7EBF7B7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19575"/>
            <a:ext cx="16430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2E915-8D1E-BB4E-9B0A-B5A9ABA60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803905"/>
            <a:ext cx="2637534" cy="43203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C0278F-0F2E-2A66-A479-162B09262B5F}"/>
              </a:ext>
            </a:extLst>
          </p:cNvPr>
          <p:cNvGrpSpPr/>
          <p:nvPr/>
        </p:nvGrpSpPr>
        <p:grpSpPr>
          <a:xfrm>
            <a:off x="71438" y="2003426"/>
            <a:ext cx="1857375" cy="644301"/>
            <a:chOff x="71438" y="2003426"/>
            <a:chExt cx="1857375" cy="644301"/>
          </a:xfrm>
        </p:grpSpPr>
        <p:sp>
          <p:nvSpPr>
            <p:cNvPr id="15" name="Notched Right Arrow 14">
              <a:extLst>
                <a:ext uri="{FF2B5EF4-FFF2-40B4-BE49-F238E27FC236}">
                  <a16:creationId xmlns:a16="http://schemas.microsoft.com/office/drawing/2014/main" id="{C262E92A-6CF6-7447-8C15-D27A56BD7720}"/>
                </a:ext>
              </a:extLst>
            </p:cNvPr>
            <p:cNvSpPr/>
            <p:nvPr/>
          </p:nvSpPr>
          <p:spPr bwMode="auto">
            <a:xfrm>
              <a:off x="71438" y="2003426"/>
              <a:ext cx="1857375" cy="644301"/>
            </a:xfrm>
            <a:prstGeom prst="notched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  </a:t>
              </a:r>
            </a:p>
            <a:p>
              <a:pPr>
                <a:buFont typeface="Times New Roman" pitchFamily="16" charset="0"/>
                <a:buNone/>
                <a:defRPr/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33D4F5-8E7C-1AC3-49BF-047243A751D4}"/>
                </a:ext>
              </a:extLst>
            </p:cNvPr>
            <p:cNvSpPr txBox="1"/>
            <p:nvPr/>
          </p:nvSpPr>
          <p:spPr>
            <a:xfrm>
              <a:off x="323528" y="2171687"/>
              <a:ext cx="159079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tx1"/>
                  </a:solidFill>
                </a:rPr>
                <a:t>ONLINE SHOP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73D5B1-2F54-C7BB-D0A7-CE6CC231B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7"/>
          <a:stretch/>
        </p:blipFill>
        <p:spPr>
          <a:xfrm>
            <a:off x="203569" y="847526"/>
            <a:ext cx="7716810" cy="3778139"/>
          </a:xfrm>
          <a:prstGeom prst="rect">
            <a:avLst/>
          </a:prstGeom>
        </p:spPr>
      </p:pic>
      <p:sp>
        <p:nvSpPr>
          <p:cNvPr id="24578" name="Rectangle 3">
            <a:extLst>
              <a:ext uri="{FF2B5EF4-FFF2-40B4-BE49-F238E27FC236}">
                <a16:creationId xmlns:a16="http://schemas.microsoft.com/office/drawing/2014/main" id="{BD84668A-922D-9346-92F8-1DB5B2EC9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4778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79" name="Rectangle 13">
            <a:extLst>
              <a:ext uri="{FF2B5EF4-FFF2-40B4-BE49-F238E27FC236}">
                <a16:creationId xmlns:a16="http://schemas.microsoft.com/office/drawing/2014/main" id="{A521ADBA-869D-5A43-B78A-FC7327AE7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246063"/>
            <a:ext cx="1093788" cy="465137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0" name="Text Box 1">
            <a:extLst>
              <a:ext uri="{FF2B5EF4-FFF2-40B4-BE49-F238E27FC236}">
                <a16:creationId xmlns:a16="http://schemas.microsoft.com/office/drawing/2014/main" id="{AA699D2C-E3EA-2F4B-8DCC-16349161A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431800"/>
            <a:ext cx="14001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77"/>
              </a:rPr>
              <a:t>Let us distribute yours!</a:t>
            </a:r>
          </a:p>
        </p:txBody>
      </p:sp>
      <p:sp>
        <p:nvSpPr>
          <p:cNvPr id="24581" name="Text Box 2">
            <a:extLst>
              <a:ext uri="{FF2B5EF4-FFF2-40B4-BE49-F238E27FC236}">
                <a16:creationId xmlns:a16="http://schemas.microsoft.com/office/drawing/2014/main" id="{BA696178-73B7-1D4C-925C-50708E378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14338"/>
            <a:ext cx="15716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>
                <a:solidFill>
                  <a:srgbClr val="D2D3D3"/>
                </a:solidFill>
                <a:latin typeface="Gill Sans MT" panose="020B0502020104020203" pitchFamily="34" charset="77"/>
              </a:rPr>
              <a:t>THANK YOU </a:t>
            </a:r>
          </a:p>
        </p:txBody>
      </p:sp>
      <p:sp>
        <p:nvSpPr>
          <p:cNvPr id="24584" name="object 4">
            <a:extLst>
              <a:ext uri="{FF2B5EF4-FFF2-40B4-BE49-F238E27FC236}">
                <a16:creationId xmlns:a16="http://schemas.microsoft.com/office/drawing/2014/main" id="{D777E561-7DE9-5A47-A006-1D20F69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8138"/>
            <a:ext cx="3429000" cy="10033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d-ID" altLang="en-US"/>
          </a:p>
        </p:txBody>
      </p:sp>
      <p:sp>
        <p:nvSpPr>
          <p:cNvPr id="24591" name="Rectangle 7">
            <a:extLst>
              <a:ext uri="{FF2B5EF4-FFF2-40B4-BE49-F238E27FC236}">
                <a16:creationId xmlns:a16="http://schemas.microsoft.com/office/drawing/2014/main" id="{3E84E7C5-FCFC-CC48-A992-7960FCA8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3148013"/>
            <a:ext cx="5857875" cy="2003425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4592" name="Picture 12">
            <a:extLst>
              <a:ext uri="{FF2B5EF4-FFF2-40B4-BE49-F238E27FC236}">
                <a16:creationId xmlns:a16="http://schemas.microsoft.com/office/drawing/2014/main" id="{0028AB0C-79D7-8C4B-A9B2-71645327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33" y="4447927"/>
            <a:ext cx="1432609" cy="52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51EF3907-2D5A-CB47-2075-8CD6EDB11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" y="3175"/>
            <a:ext cx="9139237" cy="5148263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sp>
        <p:nvSpPr>
          <p:cNvPr id="11267" name="Freeform 2">
            <a:extLst>
              <a:ext uri="{FF2B5EF4-FFF2-40B4-BE49-F238E27FC236}">
                <a16:creationId xmlns:a16="http://schemas.microsoft.com/office/drawing/2014/main" id="{04875664-2B5E-3B13-96AF-B0761CAEF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2074863"/>
            <a:ext cx="1587" cy="396875"/>
          </a:xfrm>
          <a:custGeom>
            <a:avLst/>
            <a:gdLst>
              <a:gd name="T0" fmla="*/ 0 w 1587"/>
              <a:gd name="T1" fmla="*/ 0 h 396239"/>
              <a:gd name="T2" fmla="*/ 0 w 1587"/>
              <a:gd name="T3" fmla="*/ 422491 h 396239"/>
              <a:gd name="T4" fmla="*/ 0 60000 65536"/>
              <a:gd name="T5" fmla="*/ 0 60000 65536"/>
              <a:gd name="T6" fmla="*/ 0 w 1587"/>
              <a:gd name="T7" fmla="*/ 0 h 396239"/>
              <a:gd name="T8" fmla="*/ 0 w 1587"/>
              <a:gd name="T9" fmla="*/ 396239 h 39623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87" h="396239">
                <a:moveTo>
                  <a:pt x="0" y="0"/>
                </a:moveTo>
                <a:lnTo>
                  <a:pt x="0" y="396240"/>
                </a:lnTo>
              </a:path>
            </a:pathLst>
          </a:custGeom>
          <a:noFill/>
          <a:ln w="50760" cap="sq">
            <a:solidFill>
              <a:srgbClr val="57585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1268" name="Freeform 3">
            <a:extLst>
              <a:ext uri="{FF2B5EF4-FFF2-40B4-BE49-F238E27FC236}">
                <a16:creationId xmlns:a16="http://schemas.microsoft.com/office/drawing/2014/main" id="{57ABC86F-32D4-5FD8-7B64-C9F7A2466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2074863"/>
            <a:ext cx="2189163" cy="1587"/>
          </a:xfrm>
          <a:custGeom>
            <a:avLst/>
            <a:gdLst>
              <a:gd name="T0" fmla="*/ 0 w 2189480"/>
              <a:gd name="T1" fmla="*/ 0 h 1587"/>
              <a:gd name="T2" fmla="*/ 2176524 w 2189480"/>
              <a:gd name="T3" fmla="*/ 0 h 1587"/>
              <a:gd name="T4" fmla="*/ 0 60000 65536"/>
              <a:gd name="T5" fmla="*/ 0 60000 65536"/>
              <a:gd name="T6" fmla="*/ 0 w 2189480"/>
              <a:gd name="T7" fmla="*/ 0 h 1587"/>
              <a:gd name="T8" fmla="*/ 2189480 w 2189480"/>
              <a:gd name="T9" fmla="*/ 0 h 1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89480" h="1587">
                <a:moveTo>
                  <a:pt x="0" y="0"/>
                </a:moveTo>
                <a:lnTo>
                  <a:pt x="2189175" y="0"/>
                </a:lnTo>
              </a:path>
            </a:pathLst>
          </a:custGeom>
          <a:noFill/>
          <a:ln w="50760" cap="sq">
            <a:solidFill>
              <a:srgbClr val="57585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1269" name="Freeform 4">
            <a:extLst>
              <a:ext uri="{FF2B5EF4-FFF2-40B4-BE49-F238E27FC236}">
                <a16:creationId xmlns:a16="http://schemas.microsoft.com/office/drawing/2014/main" id="{641FBB0F-D6DC-0224-962B-85663F2FF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648075"/>
            <a:ext cx="3759200" cy="1588"/>
          </a:xfrm>
          <a:custGeom>
            <a:avLst/>
            <a:gdLst>
              <a:gd name="T0" fmla="*/ 0 w 3759835"/>
              <a:gd name="T1" fmla="*/ 0 h 1588"/>
              <a:gd name="T2" fmla="*/ 3734479 w 3759835"/>
              <a:gd name="T3" fmla="*/ 0 h 1588"/>
              <a:gd name="T4" fmla="*/ 0 60000 65536"/>
              <a:gd name="T5" fmla="*/ 0 60000 65536"/>
              <a:gd name="T6" fmla="*/ 0 w 3759835"/>
              <a:gd name="T7" fmla="*/ 0 h 1588"/>
              <a:gd name="T8" fmla="*/ 3759835 w 3759835"/>
              <a:gd name="T9" fmla="*/ 0 h 15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59835" h="1588">
                <a:moveTo>
                  <a:pt x="0" y="0"/>
                </a:moveTo>
                <a:lnTo>
                  <a:pt x="3759784" y="0"/>
                </a:lnTo>
              </a:path>
            </a:pathLst>
          </a:custGeom>
          <a:noFill/>
          <a:ln w="50760" cap="sq">
            <a:solidFill>
              <a:srgbClr val="57585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1270" name="Freeform 5">
            <a:extLst>
              <a:ext uri="{FF2B5EF4-FFF2-40B4-BE49-F238E27FC236}">
                <a16:creationId xmlns:a16="http://schemas.microsoft.com/office/drawing/2014/main" id="{CCABD10E-8FC4-09F2-895C-7765DAF29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3376613"/>
            <a:ext cx="1588" cy="274637"/>
          </a:xfrm>
          <a:custGeom>
            <a:avLst/>
            <a:gdLst>
              <a:gd name="T0" fmla="*/ 0 w 1588"/>
              <a:gd name="T1" fmla="*/ 0 h 274320"/>
              <a:gd name="T2" fmla="*/ 0 w 1588"/>
              <a:gd name="T3" fmla="*/ 287290 h 274320"/>
              <a:gd name="T4" fmla="*/ 0 60000 65536"/>
              <a:gd name="T5" fmla="*/ 0 60000 65536"/>
              <a:gd name="T6" fmla="*/ 0 w 1588"/>
              <a:gd name="T7" fmla="*/ 0 h 274320"/>
              <a:gd name="T8" fmla="*/ 0 w 1588"/>
              <a:gd name="T9" fmla="*/ 274320 h 27432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88" h="274320">
                <a:moveTo>
                  <a:pt x="0" y="0"/>
                </a:moveTo>
                <a:lnTo>
                  <a:pt x="0" y="274320"/>
                </a:lnTo>
              </a:path>
            </a:pathLst>
          </a:custGeom>
          <a:noFill/>
          <a:ln w="50400" cap="sq">
            <a:solidFill>
              <a:srgbClr val="57585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1271" name="Freeform 6">
            <a:extLst>
              <a:ext uri="{FF2B5EF4-FFF2-40B4-BE49-F238E27FC236}">
                <a16:creationId xmlns:a16="http://schemas.microsoft.com/office/drawing/2014/main" id="{19F3695F-14DC-7849-741C-BE213A85B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75" y="1584325"/>
            <a:ext cx="2928938" cy="914400"/>
          </a:xfrm>
          <a:custGeom>
            <a:avLst/>
            <a:gdLst>
              <a:gd name="T0" fmla="*/ 2891499 w 2929890"/>
              <a:gd name="T1" fmla="*/ 0 h 914400"/>
              <a:gd name="T2" fmla="*/ 0 w 2929890"/>
              <a:gd name="T3" fmla="*/ 0 h 914400"/>
              <a:gd name="T4" fmla="*/ 25816 w 2929890"/>
              <a:gd name="T5" fmla="*/ 913993 h 914400"/>
              <a:gd name="T6" fmla="*/ 75911 w 2929890"/>
              <a:gd name="T7" fmla="*/ 912533 h 914400"/>
              <a:gd name="T8" fmla="*/ 51593 w 2929890"/>
              <a:gd name="T9" fmla="*/ 50799 h 914400"/>
              <a:gd name="T10" fmla="*/ 2891499 w 2929890"/>
              <a:gd name="T11" fmla="*/ 50799 h 914400"/>
              <a:gd name="T12" fmla="*/ 2891499 w 2929890"/>
              <a:gd name="T13" fmla="*/ 0 h 9144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29890"/>
              <a:gd name="T22" fmla="*/ 0 h 914400"/>
              <a:gd name="T23" fmla="*/ 2929890 w 2929890"/>
              <a:gd name="T24" fmla="*/ 914400 h 9144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29890" h="914400">
                <a:moveTo>
                  <a:pt x="2929343" y="0"/>
                </a:moveTo>
                <a:lnTo>
                  <a:pt x="0" y="0"/>
                </a:lnTo>
                <a:lnTo>
                  <a:pt x="26136" y="913993"/>
                </a:lnTo>
                <a:lnTo>
                  <a:pt x="76911" y="912533"/>
                </a:lnTo>
                <a:lnTo>
                  <a:pt x="52273" y="50799"/>
                </a:lnTo>
                <a:lnTo>
                  <a:pt x="2929343" y="50799"/>
                </a:lnTo>
                <a:lnTo>
                  <a:pt x="2929343" y="0"/>
                </a:lnTo>
                <a:close/>
              </a:path>
            </a:pathLst>
          </a:custGeom>
          <a:solidFill>
            <a:srgbClr val="5758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1274" name="Text Box 9">
            <a:extLst>
              <a:ext uri="{FF2B5EF4-FFF2-40B4-BE49-F238E27FC236}">
                <a16:creationId xmlns:a16="http://schemas.microsoft.com/office/drawing/2014/main" id="{44FD1FFE-EC61-957D-9867-242A25B8E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1474788"/>
            <a:ext cx="140017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1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90FE05-C3A9-F68F-6878-99EDF86267A5}"/>
              </a:ext>
            </a:extLst>
          </p:cNvPr>
          <p:cNvGrpSpPr/>
          <p:nvPr/>
        </p:nvGrpSpPr>
        <p:grpSpPr>
          <a:xfrm>
            <a:off x="5833270" y="1572330"/>
            <a:ext cx="2667458" cy="3535192"/>
            <a:chOff x="6223733" y="1301031"/>
            <a:chExt cx="2793267" cy="3596400"/>
          </a:xfrm>
        </p:grpSpPr>
        <p:sp>
          <p:nvSpPr>
            <p:cNvPr id="11273" name="Rectangle 8">
              <a:extLst>
                <a:ext uri="{FF2B5EF4-FFF2-40B4-BE49-F238E27FC236}">
                  <a16:creationId xmlns:a16="http://schemas.microsoft.com/office/drawing/2014/main" id="{1127EE76-B0F6-FDD6-CEA0-3B8C6D7ED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0625" y="1552575"/>
              <a:ext cx="1476375" cy="3344856"/>
            </a:xfrm>
            <a:prstGeom prst="rect">
              <a:avLst/>
            </a:prstGeom>
            <a:blipFill dpi="0" rotWithShape="0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80" b="98644" l="9901" r="95050">
                            <a14:foregroundMark x1="79632" y1="16780" x2="80057" y2="10847"/>
                            <a14:foregroundMark x1="77935" y1="9322" x2="77086" y2="6949"/>
                            <a14:foregroundMark x1="77793" y1="6780" x2="79208" y2="7458"/>
                            <a14:foregroundMark x1="83168" y1="14068" x2="83451" y2="12542"/>
                            <a14:foregroundMark x1="80339" y1="33220" x2="76662" y2="29831"/>
                            <a14:foregroundMark x1="85714" y1="45254" x2="88967" y2="42034"/>
                            <a14:foregroundMark x1="79632" y1="26441" x2="78359" y2="23898"/>
                            <a14:foregroundMark x1="85290" y1="46441" x2="90240" y2="44915"/>
                            <a14:foregroundMark x1="93777" y1="43051" x2="84300" y2="50169"/>
                            <a14:foregroundMark x1="84300" y1="50169" x2="83593" y2="78475"/>
                            <a14:foregroundMark x1="83593" y1="78475" x2="88402" y2="95763"/>
                            <a14:foregroundMark x1="95050" y1="45254" x2="94342" y2="42203"/>
                            <a14:foregroundMark x1="83451" y1="98136" x2="89533" y2="98644"/>
                            <a14:backgroundMark x1="66195" y1="59492" x2="66054" y2="74068"/>
                            <a14:backgroundMark x1="66054" y1="74068" x2="66620" y2="71525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91828" b="-7499"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ABA332-BF84-41D9-3B4F-745F16D4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3733" y="1301031"/>
              <a:ext cx="1462942" cy="3596400"/>
            </a:xfrm>
            <a:prstGeom prst="rect">
              <a:avLst/>
            </a:prstGeom>
          </p:spPr>
        </p:pic>
      </p:grpSp>
      <p:grpSp>
        <p:nvGrpSpPr>
          <p:cNvPr id="11279" name="Group 14">
            <a:extLst>
              <a:ext uri="{FF2B5EF4-FFF2-40B4-BE49-F238E27FC236}">
                <a16:creationId xmlns:a16="http://schemas.microsoft.com/office/drawing/2014/main" id="{5CF28626-B3B5-9B3F-9039-1B129A395B57}"/>
              </a:ext>
            </a:extLst>
          </p:cNvPr>
          <p:cNvGrpSpPr>
            <a:grpSpLocks/>
          </p:cNvGrpSpPr>
          <p:nvPr/>
        </p:nvGrpSpPr>
        <p:grpSpPr bwMode="auto">
          <a:xfrm>
            <a:off x="2339752" y="2871788"/>
            <a:ext cx="6799486" cy="2281237"/>
            <a:chOff x="1836" y="1809"/>
            <a:chExt cx="3921" cy="1437"/>
          </a:xfrm>
        </p:grpSpPr>
        <p:pic>
          <p:nvPicPr>
            <p:cNvPr id="11280" name="Picture 15">
              <a:extLst>
                <a:ext uri="{FF2B5EF4-FFF2-40B4-BE49-F238E27FC236}">
                  <a16:creationId xmlns:a16="http://schemas.microsoft.com/office/drawing/2014/main" id="{5B4FBEFD-1373-30BD-C9D0-E3D2E1BC3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1809"/>
              <a:ext cx="3921" cy="1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281" name="Text Box 16">
              <a:extLst>
                <a:ext uri="{FF2B5EF4-FFF2-40B4-BE49-F238E27FC236}">
                  <a16:creationId xmlns:a16="http://schemas.microsoft.com/office/drawing/2014/main" id="{E77CCB4B-15C9-5C2D-A6D7-AEA8347915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1809"/>
              <a:ext cx="3920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03E84F-C5F8-C053-AFFB-E8466D7BFBBF}"/>
              </a:ext>
            </a:extLst>
          </p:cNvPr>
          <p:cNvGrpSpPr/>
          <p:nvPr/>
        </p:nvGrpSpPr>
        <p:grpSpPr>
          <a:xfrm>
            <a:off x="0" y="-32582"/>
            <a:ext cx="9151662" cy="1505782"/>
            <a:chOff x="0" y="-15536"/>
            <a:chExt cx="9151662" cy="15057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080B8E8-6897-4283-E0E1-B35F50A8CA52}"/>
                </a:ext>
              </a:extLst>
            </p:cNvPr>
            <p:cNvGrpSpPr/>
            <p:nvPr/>
          </p:nvGrpSpPr>
          <p:grpSpPr>
            <a:xfrm>
              <a:off x="0" y="360517"/>
              <a:ext cx="7072423" cy="504056"/>
              <a:chOff x="0" y="360517"/>
              <a:chExt cx="7072423" cy="50405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755F654-EA31-17D4-AB8C-9993E087F41A}"/>
                  </a:ext>
                </a:extLst>
              </p:cNvPr>
              <p:cNvSpPr/>
              <p:nvPr/>
            </p:nvSpPr>
            <p:spPr bwMode="auto">
              <a:xfrm>
                <a:off x="0" y="360517"/>
                <a:ext cx="7072423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" name="Text Box 3">
                <a:extLst>
                  <a:ext uri="{FF2B5EF4-FFF2-40B4-BE49-F238E27FC236}">
                    <a16:creationId xmlns:a16="http://schemas.microsoft.com/office/drawing/2014/main" id="{E2DA7B52-45FC-D032-B537-C8203F204A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520" y="450038"/>
                <a:ext cx="2463800" cy="298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FFFFF"/>
                    </a:solidFill>
                    <a:latin typeface="Gill Sans MT" panose="020B0502020104020203" pitchFamily="34" charset="0"/>
                  </a:rPr>
                  <a:t>OUR CULTURE</a:t>
                </a:r>
                <a:endParaRPr lang="id-ID" altLang="en-US" sz="1800" dirty="0">
                  <a:solidFill>
                    <a:srgbClr val="FFFFFF"/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87361A1B-D3E0-AA4D-659D-026DC92541A3}"/>
                </a:ext>
              </a:extLst>
            </p:cNvPr>
            <p:cNvSpPr/>
            <p:nvPr/>
          </p:nvSpPr>
          <p:spPr bwMode="auto">
            <a:xfrm>
              <a:off x="5713016" y="-15536"/>
              <a:ext cx="3438646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7745" h="2516077">
                  <a:moveTo>
                    <a:pt x="0" y="58040"/>
                  </a:moveTo>
                  <a:lnTo>
                    <a:pt x="3747745" y="0"/>
                  </a:lnTo>
                  <a:lnTo>
                    <a:pt x="3747745" y="1711623"/>
                  </a:lnTo>
                  <a:cubicBezTo>
                    <a:pt x="3747192" y="1979774"/>
                    <a:pt x="3746640" y="2247926"/>
                    <a:pt x="3746087" y="2516077"/>
                  </a:cubicBezTo>
                  <a:cubicBezTo>
                    <a:pt x="1872857" y="2333619"/>
                    <a:pt x="1105194" y="2081396"/>
                    <a:pt x="0" y="580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A4DE78CC-D5AA-6EFC-0DDF-7726E55C4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1DC62FD3-4A32-0174-F6EF-355BA47061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05A5F612-39DB-8462-E907-E740862DA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C0983BF-17A6-9217-4A70-F5F93FDD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3151784"/>
            <a:ext cx="2675136" cy="2015530"/>
          </a:xfrm>
          <a:prstGeom prst="rect">
            <a:avLst/>
          </a:prstGeom>
          <a:blipFill dpi="0" rotWithShape="0">
            <a:blip r:embed="rId3"/>
            <a:srcRect/>
            <a:stretch>
              <a:fillRect l="-31504" b="-2944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dirty="0"/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7CCF89C6-6B01-F640-D061-5900CAA3A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en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15370" name="Text Box 9">
            <a:extLst>
              <a:ext uri="{FF2B5EF4-FFF2-40B4-BE49-F238E27FC236}">
                <a16:creationId xmlns:a16="http://schemas.microsoft.com/office/drawing/2014/main" id="{74BA22BE-12E6-4332-2A44-105A19113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931988"/>
            <a:ext cx="47910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ts val="100"/>
              </a:spcBef>
              <a:buClrTx/>
              <a:buFontTx/>
              <a:buNone/>
            </a:pPr>
            <a:r>
              <a:rPr lang="en-ID" altLang="en-US" sz="1800" baseline="20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been a long player in distribution  business  </a:t>
            </a:r>
            <a:r>
              <a:rPr lang="en-ID" altLang="en-US" sz="21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en-ID" altLang="en-US" sz="21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</a:p>
          <a:p>
            <a:pPr eaLnBrk="1" hangingPunct="1">
              <a:lnSpc>
                <a:spcPts val="1400"/>
              </a:lnSpc>
              <a:spcBef>
                <a:spcPct val="0"/>
              </a:spcBef>
              <a:buClrTx/>
              <a:buFontTx/>
              <a:buNone/>
            </a:pPr>
            <a:r>
              <a:rPr lang="en-ID" altLang="en-US" sz="1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  the  company  understands  the culture and  the needs of</a:t>
            </a:r>
          </a:p>
          <a:p>
            <a:pPr eaLnBrk="1" hangingPunct="1">
              <a:spcBef>
                <a:spcPts val="200"/>
              </a:spcBef>
              <a:buClrTx/>
              <a:buFontTx/>
              <a:buNone/>
            </a:pPr>
            <a:r>
              <a:rPr lang="en-ID" altLang="en-US" sz="1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 consumers, and has excellent relationships built with the</a:t>
            </a:r>
          </a:p>
          <a:p>
            <a:pPr eaLnBrk="1" hangingPunct="1">
              <a:lnSpc>
                <a:spcPct val="114000"/>
              </a:lnSpc>
              <a:spcBef>
                <a:spcPct val="0"/>
              </a:spcBef>
              <a:buClrTx/>
              <a:buFontTx/>
              <a:buNone/>
            </a:pPr>
            <a:r>
              <a:rPr lang="en-ID" altLang="en-US" sz="1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  (outlets).  It  makes  PT. SAI  Indonesia   become   a   reliable  partner to its Principals.</a:t>
            </a:r>
          </a:p>
        </p:txBody>
      </p:sp>
      <p:sp>
        <p:nvSpPr>
          <p:cNvPr id="15371" name="Freeform 10">
            <a:extLst>
              <a:ext uri="{FF2B5EF4-FFF2-40B4-BE49-F238E27FC236}">
                <a16:creationId xmlns:a16="http://schemas.microsoft.com/office/drawing/2014/main" id="{E19BFB81-3039-11FF-518D-853A70088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227138"/>
            <a:ext cx="258763" cy="344487"/>
          </a:xfrm>
          <a:custGeom>
            <a:avLst/>
            <a:gdLst>
              <a:gd name="T0" fmla="*/ 140808 w 259080"/>
              <a:gd name="T1" fmla="*/ 0 h 343535"/>
              <a:gd name="T2" fmla="*/ 0 w 259080"/>
              <a:gd name="T3" fmla="*/ 0 h 343535"/>
              <a:gd name="T4" fmla="*/ 0 w 259080"/>
              <a:gd name="T5" fmla="*/ 380152 h 343535"/>
              <a:gd name="T6" fmla="*/ 68078 w 259080"/>
              <a:gd name="T7" fmla="*/ 380152 h 343535"/>
              <a:gd name="T8" fmla="*/ 68078 w 259080"/>
              <a:gd name="T9" fmla="*/ 243449 h 343535"/>
              <a:gd name="T10" fmla="*/ 136366 w 259080"/>
              <a:gd name="T11" fmla="*/ 243449 h 343535"/>
              <a:gd name="T12" fmla="*/ 183662 w 259080"/>
              <a:gd name="T13" fmla="*/ 236489 h 343535"/>
              <a:gd name="T14" fmla="*/ 218636 w 259080"/>
              <a:gd name="T15" fmla="*/ 215602 h 343535"/>
              <a:gd name="T16" fmla="*/ 240180 w 259080"/>
              <a:gd name="T17" fmla="*/ 177953 h 343535"/>
              <a:gd name="T18" fmla="*/ 68078 w 259080"/>
              <a:gd name="T19" fmla="*/ 177953 h 343535"/>
              <a:gd name="T20" fmla="*/ 68078 w 259080"/>
              <a:gd name="T21" fmla="*/ 66030 h 343535"/>
              <a:gd name="T22" fmla="*/ 239816 w 259080"/>
              <a:gd name="T23" fmla="*/ 66030 h 343535"/>
              <a:gd name="T24" fmla="*/ 231127 w 259080"/>
              <a:gd name="T25" fmla="*/ 46105 h 343535"/>
              <a:gd name="T26" fmla="*/ 218461 w 259080"/>
              <a:gd name="T27" fmla="*/ 29391 h 343535"/>
              <a:gd name="T28" fmla="*/ 202755 w 259080"/>
              <a:gd name="T29" fmla="*/ 16524 h 343535"/>
              <a:gd name="T30" fmla="*/ 184579 w 259080"/>
              <a:gd name="T31" fmla="*/ 7341 h 343535"/>
              <a:gd name="T32" fmla="*/ 163927 w 259080"/>
              <a:gd name="T33" fmla="*/ 1840 h 343535"/>
              <a:gd name="T34" fmla="*/ 140808 w 259080"/>
              <a:gd name="T35" fmla="*/ 0 h 343535"/>
              <a:gd name="T36" fmla="*/ 239816 w 259080"/>
              <a:gd name="T37" fmla="*/ 66030 h 343535"/>
              <a:gd name="T38" fmla="*/ 129848 w 259080"/>
              <a:gd name="T39" fmla="*/ 66030 h 343535"/>
              <a:gd name="T40" fmla="*/ 140921 w 259080"/>
              <a:gd name="T41" fmla="*/ 66817 h 343535"/>
              <a:gd name="T42" fmla="*/ 150690 w 259080"/>
              <a:gd name="T43" fmla="*/ 69172 h 343535"/>
              <a:gd name="T44" fmla="*/ 178529 w 259080"/>
              <a:gd name="T45" fmla="*/ 107187 h 343535"/>
              <a:gd name="T46" fmla="*/ 179343 w 259080"/>
              <a:gd name="T47" fmla="*/ 120958 h 343535"/>
              <a:gd name="T48" fmla="*/ 178529 w 259080"/>
              <a:gd name="T49" fmla="*/ 134761 h 343535"/>
              <a:gd name="T50" fmla="*/ 150690 w 259080"/>
              <a:gd name="T51" fmla="*/ 174522 h 343535"/>
              <a:gd name="T52" fmla="*/ 129848 w 259080"/>
              <a:gd name="T53" fmla="*/ 177953 h 343535"/>
              <a:gd name="T54" fmla="*/ 240180 w 259080"/>
              <a:gd name="T55" fmla="*/ 177953 h 343535"/>
              <a:gd name="T56" fmla="*/ 245612 w 259080"/>
              <a:gd name="T57" fmla="*/ 151616 h 343535"/>
              <a:gd name="T58" fmla="*/ 247411 w 259080"/>
              <a:gd name="T59" fmla="*/ 120435 h 343535"/>
              <a:gd name="T60" fmla="*/ 245602 w 259080"/>
              <a:gd name="T61" fmla="*/ 91624 h 343535"/>
              <a:gd name="T62" fmla="*/ 240160 w 259080"/>
              <a:gd name="T63" fmla="*/ 66817 h 343535"/>
              <a:gd name="T64" fmla="*/ 239816 w 259080"/>
              <a:gd name="T65" fmla="*/ 66030 h 3435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9080"/>
              <a:gd name="T100" fmla="*/ 0 h 343535"/>
              <a:gd name="T101" fmla="*/ 259080 w 259080"/>
              <a:gd name="T102" fmla="*/ 343535 h 3435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9080" h="343535">
                <a:moveTo>
                  <a:pt x="147332" y="0"/>
                </a:moveTo>
                <a:lnTo>
                  <a:pt x="0" y="0"/>
                </a:lnTo>
                <a:lnTo>
                  <a:pt x="0" y="343141"/>
                </a:lnTo>
                <a:lnTo>
                  <a:pt x="71234" y="343141"/>
                </a:lnTo>
                <a:lnTo>
                  <a:pt x="71234" y="219748"/>
                </a:lnTo>
                <a:lnTo>
                  <a:pt x="142684" y="219748"/>
                </a:lnTo>
                <a:lnTo>
                  <a:pt x="192173" y="213467"/>
                </a:lnTo>
                <a:lnTo>
                  <a:pt x="228765" y="194614"/>
                </a:lnTo>
                <a:lnTo>
                  <a:pt x="251309" y="160629"/>
                </a:lnTo>
                <a:lnTo>
                  <a:pt x="71234" y="160629"/>
                </a:lnTo>
                <a:lnTo>
                  <a:pt x="71234" y="59601"/>
                </a:lnTo>
                <a:lnTo>
                  <a:pt x="250931" y="59601"/>
                </a:lnTo>
                <a:lnTo>
                  <a:pt x="241838" y="41616"/>
                </a:lnTo>
                <a:lnTo>
                  <a:pt x="228587" y="26530"/>
                </a:lnTo>
                <a:lnTo>
                  <a:pt x="212151" y="14916"/>
                </a:lnTo>
                <a:lnTo>
                  <a:pt x="193132" y="6626"/>
                </a:lnTo>
                <a:lnTo>
                  <a:pt x="171526" y="1655"/>
                </a:lnTo>
                <a:lnTo>
                  <a:pt x="147332" y="0"/>
                </a:lnTo>
                <a:close/>
              </a:path>
              <a:path w="259080" h="343535">
                <a:moveTo>
                  <a:pt x="250931" y="59601"/>
                </a:moveTo>
                <a:lnTo>
                  <a:pt x="135864" y="59601"/>
                </a:lnTo>
                <a:lnTo>
                  <a:pt x="147451" y="60309"/>
                </a:lnTo>
                <a:lnTo>
                  <a:pt x="157673" y="62439"/>
                </a:lnTo>
                <a:lnTo>
                  <a:pt x="186802" y="96753"/>
                </a:lnTo>
                <a:lnTo>
                  <a:pt x="187655" y="109181"/>
                </a:lnTo>
                <a:lnTo>
                  <a:pt x="186802" y="121651"/>
                </a:lnTo>
                <a:lnTo>
                  <a:pt x="157673" y="157532"/>
                </a:lnTo>
                <a:lnTo>
                  <a:pt x="135864" y="160629"/>
                </a:lnTo>
                <a:lnTo>
                  <a:pt x="251309" y="160629"/>
                </a:lnTo>
                <a:lnTo>
                  <a:pt x="256993" y="136855"/>
                </a:lnTo>
                <a:lnTo>
                  <a:pt x="258876" y="108711"/>
                </a:lnTo>
                <a:lnTo>
                  <a:pt x="256983" y="82703"/>
                </a:lnTo>
                <a:lnTo>
                  <a:pt x="251289" y="60309"/>
                </a:lnTo>
                <a:lnTo>
                  <a:pt x="250931" y="59601"/>
                </a:lnTo>
                <a:close/>
              </a:path>
            </a:pathLst>
          </a:custGeom>
          <a:solidFill>
            <a:srgbClr val="2B2F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5372" name="Freeform 11">
            <a:extLst>
              <a:ext uri="{FF2B5EF4-FFF2-40B4-BE49-F238E27FC236}">
                <a16:creationId xmlns:a16="http://schemas.microsoft.com/office/drawing/2014/main" id="{A9A3B1F0-A6A0-3B16-614C-181950215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1263650"/>
            <a:ext cx="1587" cy="282575"/>
          </a:xfrm>
          <a:custGeom>
            <a:avLst/>
            <a:gdLst>
              <a:gd name="T0" fmla="*/ 0 w 1"/>
              <a:gd name="T1" fmla="*/ 0 h 282575"/>
              <a:gd name="T2" fmla="*/ 0 w 1"/>
              <a:gd name="T3" fmla="*/ 282397 h 282575"/>
              <a:gd name="T4" fmla="*/ 0 60000 65536"/>
              <a:gd name="T5" fmla="*/ 0 60000 65536"/>
              <a:gd name="T6" fmla="*/ 0 w 1"/>
              <a:gd name="T7" fmla="*/ 0 h 282575"/>
              <a:gd name="T8" fmla="*/ 0 w 1"/>
              <a:gd name="T9" fmla="*/ 282575 h 2825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82575">
                <a:moveTo>
                  <a:pt x="0" y="0"/>
                </a:moveTo>
                <a:lnTo>
                  <a:pt x="0" y="282397"/>
                </a:lnTo>
              </a:path>
            </a:pathLst>
          </a:custGeom>
          <a:noFill/>
          <a:ln w="72000" cap="flat">
            <a:solidFill>
              <a:srgbClr val="2B2F7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5373" name="Freeform 12">
            <a:extLst>
              <a:ext uri="{FF2B5EF4-FFF2-40B4-BE49-F238E27FC236}">
                <a16:creationId xmlns:a16="http://schemas.microsoft.com/office/drawing/2014/main" id="{5D7C0B6F-FB4F-4AE4-27EB-5B19B3473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588" y="1258888"/>
            <a:ext cx="277812" cy="1587"/>
          </a:xfrm>
          <a:custGeom>
            <a:avLst/>
            <a:gdLst>
              <a:gd name="T0" fmla="*/ 0 w 278130"/>
              <a:gd name="T1" fmla="*/ 0 h 1"/>
              <a:gd name="T2" fmla="*/ 266457 w 278130"/>
              <a:gd name="T3" fmla="*/ 0 h 1"/>
              <a:gd name="T4" fmla="*/ 0 60000 65536"/>
              <a:gd name="T5" fmla="*/ 0 60000 65536"/>
              <a:gd name="T6" fmla="*/ 0 w 278130"/>
              <a:gd name="T7" fmla="*/ 0 h 1"/>
              <a:gd name="T8" fmla="*/ 278130 w 278130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8130" h="1">
                <a:moveTo>
                  <a:pt x="0" y="0"/>
                </a:moveTo>
                <a:lnTo>
                  <a:pt x="277977" y="0"/>
                </a:lnTo>
              </a:path>
            </a:pathLst>
          </a:custGeom>
          <a:noFill/>
          <a:ln w="60840" cap="flat">
            <a:solidFill>
              <a:srgbClr val="2B2F7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5374" name="Freeform 13">
            <a:extLst>
              <a:ext uri="{FF2B5EF4-FFF2-40B4-BE49-F238E27FC236}">
                <a16:creationId xmlns:a16="http://schemas.microsoft.com/office/drawing/2014/main" id="{36464C09-2AFB-E44B-C07D-8143F0286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1501775"/>
            <a:ext cx="71437" cy="69850"/>
          </a:xfrm>
          <a:custGeom>
            <a:avLst/>
            <a:gdLst>
              <a:gd name="T0" fmla="*/ 0 w 71119"/>
              <a:gd name="T1" fmla="*/ 0 h 69850"/>
              <a:gd name="T2" fmla="*/ 83194 w 71119"/>
              <a:gd name="T3" fmla="*/ 0 h 69850"/>
              <a:gd name="T4" fmla="*/ 83194 w 71119"/>
              <a:gd name="T5" fmla="*/ 69608 h 69850"/>
              <a:gd name="T6" fmla="*/ 0 w 71119"/>
              <a:gd name="T7" fmla="*/ 69608 h 69850"/>
              <a:gd name="T8" fmla="*/ 0 w 71119"/>
              <a:gd name="T9" fmla="*/ 0 h 698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119"/>
              <a:gd name="T16" fmla="*/ 0 h 69850"/>
              <a:gd name="T17" fmla="*/ 71119 w 71119"/>
              <a:gd name="T18" fmla="*/ 69850 h 698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119" h="69850">
                <a:moveTo>
                  <a:pt x="0" y="0"/>
                </a:moveTo>
                <a:lnTo>
                  <a:pt x="70535" y="0"/>
                </a:lnTo>
                <a:lnTo>
                  <a:pt x="70535" y="69608"/>
                </a:lnTo>
                <a:lnTo>
                  <a:pt x="0" y="69608"/>
                </a:lnTo>
                <a:lnTo>
                  <a:pt x="0" y="0"/>
                </a:lnTo>
                <a:close/>
              </a:path>
            </a:pathLst>
          </a:custGeom>
          <a:solidFill>
            <a:srgbClr val="2B2F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5375" name="Freeform 14">
            <a:extLst>
              <a:ext uri="{FF2B5EF4-FFF2-40B4-BE49-F238E27FC236}">
                <a16:creationId xmlns:a16="http://schemas.microsoft.com/office/drawing/2014/main" id="{33DFE8F5-ED1E-D1F5-AA44-7181EDEBF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3675" y="1217613"/>
            <a:ext cx="284163" cy="363537"/>
          </a:xfrm>
          <a:custGeom>
            <a:avLst/>
            <a:gdLst>
              <a:gd name="T0" fmla="*/ 65686 w 284480"/>
              <a:gd name="T1" fmla="*/ 272440 h 362585"/>
              <a:gd name="T2" fmla="*/ 0 w 284480"/>
              <a:gd name="T3" fmla="*/ 272440 h 362585"/>
              <a:gd name="T4" fmla="*/ 2315 w 284480"/>
              <a:gd name="T5" fmla="*/ 300357 h 362585"/>
              <a:gd name="T6" fmla="*/ 20955 w 284480"/>
              <a:gd name="T7" fmla="*/ 346745 h 362585"/>
              <a:gd name="T8" fmla="*/ 57618 w 284480"/>
              <a:gd name="T9" fmla="*/ 379947 h 362585"/>
              <a:gd name="T10" fmla="*/ 108766 w 284480"/>
              <a:gd name="T11" fmla="*/ 396812 h 362585"/>
              <a:gd name="T12" fmla="*/ 139549 w 284480"/>
              <a:gd name="T13" fmla="*/ 398923 h 362585"/>
              <a:gd name="T14" fmla="*/ 169586 w 284480"/>
              <a:gd name="T15" fmla="*/ 396780 h 362585"/>
              <a:gd name="T16" fmla="*/ 218864 w 284480"/>
              <a:gd name="T17" fmla="*/ 379650 h 362585"/>
              <a:gd name="T18" fmla="*/ 253358 w 284480"/>
              <a:gd name="T19" fmla="*/ 346438 h 362585"/>
              <a:gd name="T20" fmla="*/ 259721 w 284480"/>
              <a:gd name="T21" fmla="*/ 334518 h 362585"/>
              <a:gd name="T22" fmla="*/ 136856 w 284480"/>
              <a:gd name="T23" fmla="*/ 334518 h 362585"/>
              <a:gd name="T24" fmla="*/ 117617 w 284480"/>
              <a:gd name="T25" fmla="*/ 333060 h 362585"/>
              <a:gd name="T26" fmla="*/ 78226 w 284480"/>
              <a:gd name="T27" fmla="*/ 311174 h 362585"/>
              <a:gd name="T28" fmla="*/ 67649 w 284480"/>
              <a:gd name="T29" fmla="*/ 284490 h 362585"/>
              <a:gd name="T30" fmla="*/ 65686 w 284480"/>
              <a:gd name="T31" fmla="*/ 272440 h 362585"/>
              <a:gd name="T32" fmla="*/ 133603 w 284480"/>
              <a:gd name="T33" fmla="*/ 0 h 362585"/>
              <a:gd name="T34" fmla="*/ 78127 w 284480"/>
              <a:gd name="T35" fmla="*/ 8401 h 362585"/>
              <a:gd name="T36" fmla="*/ 37924 w 284480"/>
              <a:gd name="T37" fmla="*/ 33627 h 362585"/>
              <a:gd name="T38" fmla="*/ 13513 w 284480"/>
              <a:gd name="T39" fmla="*/ 71506 h 362585"/>
              <a:gd name="T40" fmla="*/ 5378 w 284480"/>
              <a:gd name="T41" fmla="*/ 118011 h 362585"/>
              <a:gd name="T42" fmla="*/ 7455 w 284480"/>
              <a:gd name="T43" fmla="*/ 143993 h 362585"/>
              <a:gd name="T44" fmla="*/ 24088 w 284480"/>
              <a:gd name="T45" fmla="*/ 184913 h 362585"/>
              <a:gd name="T46" fmla="*/ 66542 w 284480"/>
              <a:gd name="T47" fmla="*/ 214920 h 362585"/>
              <a:gd name="T48" fmla="*/ 110862 w 284480"/>
              <a:gd name="T49" fmla="*/ 228835 h 362585"/>
              <a:gd name="T50" fmla="*/ 146521 w 284480"/>
              <a:gd name="T51" fmla="*/ 237791 h 362585"/>
              <a:gd name="T52" fmla="*/ 161111 w 284480"/>
              <a:gd name="T53" fmla="*/ 241793 h 362585"/>
              <a:gd name="T54" fmla="*/ 198536 w 284480"/>
              <a:gd name="T55" fmla="*/ 261158 h 362585"/>
              <a:gd name="T56" fmla="*/ 206637 w 284480"/>
              <a:gd name="T57" fmla="*/ 284490 h 362585"/>
              <a:gd name="T58" fmla="*/ 204798 w 284480"/>
              <a:gd name="T59" fmla="*/ 299260 h 362585"/>
              <a:gd name="T60" fmla="*/ 177219 w 284480"/>
              <a:gd name="T61" fmla="*/ 328360 h 362585"/>
              <a:gd name="T62" fmla="*/ 136856 w 284480"/>
              <a:gd name="T63" fmla="*/ 334518 h 362585"/>
              <a:gd name="T64" fmla="*/ 259721 w 284480"/>
              <a:gd name="T65" fmla="*/ 334518 h 362585"/>
              <a:gd name="T66" fmla="*/ 264261 w 284480"/>
              <a:gd name="T67" fmla="*/ 326025 h 362585"/>
              <a:gd name="T68" fmla="*/ 270802 w 284480"/>
              <a:gd name="T69" fmla="*/ 303409 h 362585"/>
              <a:gd name="T70" fmla="*/ 272982 w 284480"/>
              <a:gd name="T71" fmla="*/ 278599 h 362585"/>
              <a:gd name="T72" fmla="*/ 271144 w 284480"/>
              <a:gd name="T73" fmla="*/ 254823 h 362585"/>
              <a:gd name="T74" fmla="*/ 256434 w 284480"/>
              <a:gd name="T75" fmla="*/ 216216 h 362585"/>
              <a:gd name="T76" fmla="*/ 219835 w 284480"/>
              <a:gd name="T77" fmla="*/ 185926 h 362585"/>
              <a:gd name="T78" fmla="*/ 128802 w 284480"/>
              <a:gd name="T79" fmla="*/ 158291 h 362585"/>
              <a:gd name="T80" fmla="*/ 113531 w 284480"/>
              <a:gd name="T81" fmla="*/ 153950 h 362585"/>
              <a:gd name="T82" fmla="*/ 78048 w 284480"/>
              <a:gd name="T83" fmla="*/ 137001 h 362585"/>
              <a:gd name="T84" fmla="*/ 69025 w 284480"/>
              <a:gd name="T85" fmla="*/ 112374 h 362585"/>
              <a:gd name="T86" fmla="*/ 70045 w 284480"/>
              <a:gd name="T87" fmla="*/ 101954 h 362585"/>
              <a:gd name="T88" fmla="*/ 104306 w 284480"/>
              <a:gd name="T89" fmla="*/ 68763 h 362585"/>
              <a:gd name="T90" fmla="*/ 128802 w 284480"/>
              <a:gd name="T91" fmla="*/ 65690 h 362585"/>
              <a:gd name="T92" fmla="*/ 249099 w 284480"/>
              <a:gd name="T93" fmla="*/ 65690 h 362585"/>
              <a:gd name="T94" fmla="*/ 239867 w 284480"/>
              <a:gd name="T95" fmla="*/ 49324 h 362585"/>
              <a:gd name="T96" fmla="*/ 223491 w 284480"/>
              <a:gd name="T97" fmla="*/ 31697 h 362585"/>
              <a:gd name="T98" fmla="*/ 203916 w 284480"/>
              <a:gd name="T99" fmla="*/ 17835 h 362585"/>
              <a:gd name="T100" fmla="*/ 182410 w 284480"/>
              <a:gd name="T101" fmla="*/ 7928 h 362585"/>
              <a:gd name="T102" fmla="*/ 158969 w 284480"/>
              <a:gd name="T103" fmla="*/ 1984 h 362585"/>
              <a:gd name="T104" fmla="*/ 133603 w 284480"/>
              <a:gd name="T105" fmla="*/ 0 h 362585"/>
              <a:gd name="T106" fmla="*/ 249099 w 284480"/>
              <a:gd name="T107" fmla="*/ 65690 h 362585"/>
              <a:gd name="T108" fmla="*/ 128802 w 284480"/>
              <a:gd name="T109" fmla="*/ 65690 h 362585"/>
              <a:gd name="T110" fmla="*/ 140557 w 284480"/>
              <a:gd name="T111" fmla="*/ 66281 h 362585"/>
              <a:gd name="T112" fmla="*/ 151311 w 284480"/>
              <a:gd name="T113" fmla="*/ 68054 h 362585"/>
              <a:gd name="T114" fmla="*/ 188814 w 284480"/>
              <a:gd name="T115" fmla="*/ 94477 h 362585"/>
              <a:gd name="T116" fmla="*/ 196373 w 284480"/>
              <a:gd name="T117" fmla="*/ 123652 h 362585"/>
              <a:gd name="T118" fmla="*/ 262494 w 284480"/>
              <a:gd name="T119" fmla="*/ 123652 h 362585"/>
              <a:gd name="T120" fmla="*/ 259368 w 284480"/>
              <a:gd name="T121" fmla="*/ 95305 h 362585"/>
              <a:gd name="T122" fmla="*/ 251828 w 284480"/>
              <a:gd name="T123" fmla="*/ 70527 h 362585"/>
              <a:gd name="T124" fmla="*/ 249099 w 284480"/>
              <a:gd name="T125" fmla="*/ 65690 h 36258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4480"/>
              <a:gd name="T190" fmla="*/ 0 h 362585"/>
              <a:gd name="T191" fmla="*/ 284480 w 284480"/>
              <a:gd name="T192" fmla="*/ 362585 h 36258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4480" h="362585">
                <a:moveTo>
                  <a:pt x="68453" y="247243"/>
                </a:moveTo>
                <a:lnTo>
                  <a:pt x="0" y="247243"/>
                </a:lnTo>
                <a:lnTo>
                  <a:pt x="2426" y="272581"/>
                </a:lnTo>
                <a:lnTo>
                  <a:pt x="21838" y="314675"/>
                </a:lnTo>
                <a:lnTo>
                  <a:pt x="60045" y="344806"/>
                </a:lnTo>
                <a:lnTo>
                  <a:pt x="113347" y="360112"/>
                </a:lnTo>
                <a:lnTo>
                  <a:pt x="145427" y="362026"/>
                </a:lnTo>
                <a:lnTo>
                  <a:pt x="176729" y="360083"/>
                </a:lnTo>
                <a:lnTo>
                  <a:pt x="228082" y="344538"/>
                </a:lnTo>
                <a:lnTo>
                  <a:pt x="264029" y="314398"/>
                </a:lnTo>
                <a:lnTo>
                  <a:pt x="270661" y="303580"/>
                </a:lnTo>
                <a:lnTo>
                  <a:pt x="142621" y="303580"/>
                </a:lnTo>
                <a:lnTo>
                  <a:pt x="122571" y="302256"/>
                </a:lnTo>
                <a:lnTo>
                  <a:pt x="81521" y="282397"/>
                </a:lnTo>
                <a:lnTo>
                  <a:pt x="70498" y="258178"/>
                </a:lnTo>
                <a:lnTo>
                  <a:pt x="68453" y="247243"/>
                </a:lnTo>
                <a:close/>
              </a:path>
              <a:path w="284480" h="362585">
                <a:moveTo>
                  <a:pt x="139230" y="0"/>
                </a:moveTo>
                <a:lnTo>
                  <a:pt x="81418" y="7624"/>
                </a:lnTo>
                <a:lnTo>
                  <a:pt x="39522" y="30518"/>
                </a:lnTo>
                <a:lnTo>
                  <a:pt x="14079" y="64893"/>
                </a:lnTo>
                <a:lnTo>
                  <a:pt x="5600" y="107099"/>
                </a:lnTo>
                <a:lnTo>
                  <a:pt x="7767" y="130678"/>
                </a:lnTo>
                <a:lnTo>
                  <a:pt x="25103" y="167812"/>
                </a:lnTo>
                <a:lnTo>
                  <a:pt x="69343" y="195043"/>
                </a:lnTo>
                <a:lnTo>
                  <a:pt x="115531" y="207670"/>
                </a:lnTo>
                <a:lnTo>
                  <a:pt x="152692" y="215798"/>
                </a:lnTo>
                <a:lnTo>
                  <a:pt x="167897" y="219430"/>
                </a:lnTo>
                <a:lnTo>
                  <a:pt x="206897" y="237004"/>
                </a:lnTo>
                <a:lnTo>
                  <a:pt x="215341" y="258178"/>
                </a:lnTo>
                <a:lnTo>
                  <a:pt x="213424" y="271584"/>
                </a:lnTo>
                <a:lnTo>
                  <a:pt x="184683" y="297992"/>
                </a:lnTo>
                <a:lnTo>
                  <a:pt x="142621" y="303580"/>
                </a:lnTo>
                <a:lnTo>
                  <a:pt x="270661" y="303580"/>
                </a:lnTo>
                <a:lnTo>
                  <a:pt x="275388" y="295870"/>
                </a:lnTo>
                <a:lnTo>
                  <a:pt x="282206" y="275349"/>
                </a:lnTo>
                <a:lnTo>
                  <a:pt x="284480" y="252831"/>
                </a:lnTo>
                <a:lnTo>
                  <a:pt x="282564" y="231255"/>
                </a:lnTo>
                <a:lnTo>
                  <a:pt x="267233" y="196219"/>
                </a:lnTo>
                <a:lnTo>
                  <a:pt x="229093" y="168729"/>
                </a:lnTo>
                <a:lnTo>
                  <a:pt x="134226" y="143649"/>
                </a:lnTo>
                <a:lnTo>
                  <a:pt x="118315" y="139705"/>
                </a:lnTo>
                <a:lnTo>
                  <a:pt x="81335" y="124330"/>
                </a:lnTo>
                <a:lnTo>
                  <a:pt x="71932" y="101981"/>
                </a:lnTo>
                <a:lnTo>
                  <a:pt x="72994" y="92526"/>
                </a:lnTo>
                <a:lnTo>
                  <a:pt x="108699" y="62404"/>
                </a:lnTo>
                <a:lnTo>
                  <a:pt x="134226" y="59613"/>
                </a:lnTo>
                <a:lnTo>
                  <a:pt x="259591" y="59613"/>
                </a:lnTo>
                <a:lnTo>
                  <a:pt x="249970" y="44762"/>
                </a:lnTo>
                <a:lnTo>
                  <a:pt x="232905" y="28765"/>
                </a:lnTo>
                <a:lnTo>
                  <a:pt x="212505" y="16185"/>
                </a:lnTo>
                <a:lnTo>
                  <a:pt x="190092" y="7196"/>
                </a:lnTo>
                <a:lnTo>
                  <a:pt x="165666" y="1799"/>
                </a:lnTo>
                <a:lnTo>
                  <a:pt x="139230" y="0"/>
                </a:lnTo>
                <a:close/>
              </a:path>
              <a:path w="284480" h="362585">
                <a:moveTo>
                  <a:pt x="259591" y="59613"/>
                </a:moveTo>
                <a:lnTo>
                  <a:pt x="134226" y="59613"/>
                </a:lnTo>
                <a:lnTo>
                  <a:pt x="146477" y="60150"/>
                </a:lnTo>
                <a:lnTo>
                  <a:pt x="157684" y="61761"/>
                </a:lnTo>
                <a:lnTo>
                  <a:pt x="196767" y="85739"/>
                </a:lnTo>
                <a:lnTo>
                  <a:pt x="204647" y="112217"/>
                </a:lnTo>
                <a:lnTo>
                  <a:pt x="273545" y="112217"/>
                </a:lnTo>
                <a:lnTo>
                  <a:pt x="270295" y="86490"/>
                </a:lnTo>
                <a:lnTo>
                  <a:pt x="262435" y="64004"/>
                </a:lnTo>
                <a:lnTo>
                  <a:pt x="259591" y="59613"/>
                </a:lnTo>
                <a:close/>
              </a:path>
            </a:pathLst>
          </a:custGeom>
          <a:solidFill>
            <a:srgbClr val="2B2F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5376" name="Freeform 15">
            <a:extLst>
              <a:ext uri="{FF2B5EF4-FFF2-40B4-BE49-F238E27FC236}">
                <a16:creationId xmlns:a16="http://schemas.microsoft.com/office/drawing/2014/main" id="{1B2A2A9E-F437-A2F1-35FA-3C14908F7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288" y="1227138"/>
            <a:ext cx="325437" cy="344487"/>
          </a:xfrm>
          <a:custGeom>
            <a:avLst/>
            <a:gdLst>
              <a:gd name="T0" fmla="*/ 211117 w 325119"/>
              <a:gd name="T1" fmla="*/ 0 h 343535"/>
              <a:gd name="T2" fmla="*/ 127017 w 325119"/>
              <a:gd name="T3" fmla="*/ 0 h 343535"/>
              <a:gd name="T4" fmla="*/ 0 w 325119"/>
              <a:gd name="T5" fmla="*/ 380152 h 343535"/>
              <a:gd name="T6" fmla="*/ 77756 w 325119"/>
              <a:gd name="T7" fmla="*/ 380152 h 343535"/>
              <a:gd name="T8" fmla="*/ 101865 w 325119"/>
              <a:gd name="T9" fmla="*/ 302006 h 343535"/>
              <a:gd name="T10" fmla="*/ 311127 w 325119"/>
              <a:gd name="T11" fmla="*/ 302006 h 343535"/>
              <a:gd name="T12" fmla="*/ 289434 w 325119"/>
              <a:gd name="T13" fmla="*/ 236496 h 343535"/>
              <a:gd name="T14" fmla="*/ 122105 w 325119"/>
              <a:gd name="T15" fmla="*/ 236496 h 343535"/>
              <a:gd name="T16" fmla="*/ 168271 w 325119"/>
              <a:gd name="T17" fmla="*/ 86907 h 343535"/>
              <a:gd name="T18" fmla="*/ 239898 w 325119"/>
              <a:gd name="T19" fmla="*/ 86907 h 343535"/>
              <a:gd name="T20" fmla="*/ 211117 w 325119"/>
              <a:gd name="T21" fmla="*/ 0 h 343535"/>
              <a:gd name="T22" fmla="*/ 311127 w 325119"/>
              <a:gd name="T23" fmla="*/ 302006 h 343535"/>
              <a:gd name="T24" fmla="*/ 232911 w 325119"/>
              <a:gd name="T25" fmla="*/ 302006 h 343535"/>
              <a:gd name="T26" fmla="*/ 256376 w 325119"/>
              <a:gd name="T27" fmla="*/ 380152 h 343535"/>
              <a:gd name="T28" fmla="*/ 337003 w 325119"/>
              <a:gd name="T29" fmla="*/ 380152 h 343535"/>
              <a:gd name="T30" fmla="*/ 311127 w 325119"/>
              <a:gd name="T31" fmla="*/ 302006 h 343535"/>
              <a:gd name="T32" fmla="*/ 239898 w 325119"/>
              <a:gd name="T33" fmla="*/ 86907 h 343535"/>
              <a:gd name="T34" fmla="*/ 168271 w 325119"/>
              <a:gd name="T35" fmla="*/ 86907 h 343535"/>
              <a:gd name="T36" fmla="*/ 213228 w 325119"/>
              <a:gd name="T37" fmla="*/ 236496 h 343535"/>
              <a:gd name="T38" fmla="*/ 289434 w 325119"/>
              <a:gd name="T39" fmla="*/ 236496 h 343535"/>
              <a:gd name="T40" fmla="*/ 239898 w 325119"/>
              <a:gd name="T41" fmla="*/ 86907 h 34353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119"/>
              <a:gd name="T64" fmla="*/ 0 h 343535"/>
              <a:gd name="T65" fmla="*/ 325119 w 325119"/>
              <a:gd name="T66" fmla="*/ 343535 h 34353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119" h="343535">
                <a:moveTo>
                  <a:pt x="203619" y="0"/>
                </a:moveTo>
                <a:lnTo>
                  <a:pt x="122504" y="0"/>
                </a:lnTo>
                <a:lnTo>
                  <a:pt x="0" y="343141"/>
                </a:lnTo>
                <a:lnTo>
                  <a:pt x="74993" y="343141"/>
                </a:lnTo>
                <a:lnTo>
                  <a:pt x="98247" y="272605"/>
                </a:lnTo>
                <a:lnTo>
                  <a:pt x="300073" y="272605"/>
                </a:lnTo>
                <a:lnTo>
                  <a:pt x="279151" y="213474"/>
                </a:lnTo>
                <a:lnTo>
                  <a:pt x="117767" y="213474"/>
                </a:lnTo>
                <a:lnTo>
                  <a:pt x="162293" y="78447"/>
                </a:lnTo>
                <a:lnTo>
                  <a:pt x="231375" y="78447"/>
                </a:lnTo>
                <a:lnTo>
                  <a:pt x="203619" y="0"/>
                </a:lnTo>
                <a:close/>
              </a:path>
              <a:path w="325119" h="343535">
                <a:moveTo>
                  <a:pt x="300073" y="272605"/>
                </a:moveTo>
                <a:lnTo>
                  <a:pt x="224637" y="272605"/>
                </a:lnTo>
                <a:lnTo>
                  <a:pt x="247268" y="343141"/>
                </a:lnTo>
                <a:lnTo>
                  <a:pt x="325031" y="343141"/>
                </a:lnTo>
                <a:lnTo>
                  <a:pt x="300073" y="272605"/>
                </a:lnTo>
                <a:close/>
              </a:path>
              <a:path w="325119" h="343535">
                <a:moveTo>
                  <a:pt x="231375" y="78447"/>
                </a:moveTo>
                <a:lnTo>
                  <a:pt x="162293" y="78447"/>
                </a:lnTo>
                <a:lnTo>
                  <a:pt x="205651" y="213474"/>
                </a:lnTo>
                <a:lnTo>
                  <a:pt x="279151" y="213474"/>
                </a:lnTo>
                <a:lnTo>
                  <a:pt x="231375" y="78447"/>
                </a:lnTo>
                <a:close/>
              </a:path>
            </a:pathLst>
          </a:custGeom>
          <a:solidFill>
            <a:srgbClr val="2B2F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5377" name="Freeform 16">
            <a:extLst>
              <a:ext uri="{FF2B5EF4-FFF2-40B4-BE49-F238E27FC236}">
                <a16:creationId xmlns:a16="http://schemas.microsoft.com/office/drawing/2014/main" id="{FA0A7DF4-7BED-A3F3-5080-899A4CBB2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227138"/>
            <a:ext cx="1588" cy="344487"/>
          </a:xfrm>
          <a:custGeom>
            <a:avLst/>
            <a:gdLst>
              <a:gd name="T0" fmla="*/ 0 w 1"/>
              <a:gd name="T1" fmla="*/ 0 h 343535"/>
              <a:gd name="T2" fmla="*/ 0 w 1"/>
              <a:gd name="T3" fmla="*/ 380152 h 343535"/>
              <a:gd name="T4" fmla="*/ 0 60000 65536"/>
              <a:gd name="T5" fmla="*/ 0 60000 65536"/>
              <a:gd name="T6" fmla="*/ 0 w 1"/>
              <a:gd name="T7" fmla="*/ 0 h 343535"/>
              <a:gd name="T8" fmla="*/ 0 w 1"/>
              <a:gd name="T9" fmla="*/ 343535 h 3435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43535">
                <a:moveTo>
                  <a:pt x="0" y="0"/>
                </a:moveTo>
                <a:lnTo>
                  <a:pt x="0" y="343141"/>
                </a:lnTo>
              </a:path>
            </a:pathLst>
          </a:custGeom>
          <a:noFill/>
          <a:ln w="71280" cap="flat">
            <a:solidFill>
              <a:srgbClr val="2B2F7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9233" name="Rectangle 17">
            <a:extLst>
              <a:ext uri="{FF2B5EF4-FFF2-40B4-BE49-F238E27FC236}">
                <a16:creationId xmlns:a16="http://schemas.microsoft.com/office/drawing/2014/main" id="{7FE53BBB-E671-99A4-6D9D-BAF6D20C9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553037"/>
            <a:ext cx="2228304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>
                <a:solidFill>
                  <a:srgbClr val="FFFFFF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en-US" sz="2400" b="1" dirty="0">
                <a:solidFill>
                  <a:srgbClr val="2E924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INDONESIA</a:t>
            </a:r>
          </a:p>
        </p:txBody>
      </p:sp>
      <p:pic>
        <p:nvPicPr>
          <p:cNvPr id="15379" name="Picture 18">
            <a:extLst>
              <a:ext uri="{FF2B5EF4-FFF2-40B4-BE49-F238E27FC236}">
                <a16:creationId xmlns:a16="http://schemas.microsoft.com/office/drawing/2014/main" id="{E9F960AD-D1BF-7E7D-8B10-0A8E9FBB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8463" y="1146175"/>
            <a:ext cx="2860675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80" name="Group 19">
            <a:extLst>
              <a:ext uri="{FF2B5EF4-FFF2-40B4-BE49-F238E27FC236}">
                <a16:creationId xmlns:a16="http://schemas.microsoft.com/office/drawing/2014/main" id="{2B037BF9-026F-1784-E2CA-9E17BFDE4511}"/>
              </a:ext>
            </a:extLst>
          </p:cNvPr>
          <p:cNvGrpSpPr>
            <a:grpSpLocks/>
          </p:cNvGrpSpPr>
          <p:nvPr/>
        </p:nvGrpSpPr>
        <p:grpSpPr bwMode="auto">
          <a:xfrm>
            <a:off x="2987824" y="2865438"/>
            <a:ext cx="6151414" cy="2301876"/>
            <a:chOff x="1836" y="1805"/>
            <a:chExt cx="3921" cy="1433"/>
          </a:xfrm>
        </p:grpSpPr>
        <p:pic>
          <p:nvPicPr>
            <p:cNvPr id="15381" name="Picture 20">
              <a:extLst>
                <a:ext uri="{FF2B5EF4-FFF2-40B4-BE49-F238E27FC236}">
                  <a16:creationId xmlns:a16="http://schemas.microsoft.com/office/drawing/2014/main" id="{A548C5A6-A0FE-C50F-69D8-90570FD82F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1807"/>
              <a:ext cx="3921" cy="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82" name="Text Box 21">
              <a:extLst>
                <a:ext uri="{FF2B5EF4-FFF2-40B4-BE49-F238E27FC236}">
                  <a16:creationId xmlns:a16="http://schemas.microsoft.com/office/drawing/2014/main" id="{F4690453-9D47-FCC8-B912-7BBA9A9C55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1805"/>
              <a:ext cx="3920" cy="1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7211C9-B1E4-8A82-63C2-34304906A63F}"/>
              </a:ext>
            </a:extLst>
          </p:cNvPr>
          <p:cNvGrpSpPr/>
          <p:nvPr/>
        </p:nvGrpSpPr>
        <p:grpSpPr>
          <a:xfrm>
            <a:off x="1" y="-10357"/>
            <a:ext cx="9144000" cy="1563394"/>
            <a:chOff x="-36513" y="-15536"/>
            <a:chExt cx="9188175" cy="15057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99CED0-9960-AF61-FF14-C677C2926E7B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9C4610-1ECD-48DE-16EF-6DF9DA87F0EE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4" name="Text Box 3">
                <a:extLst>
                  <a:ext uri="{FF2B5EF4-FFF2-40B4-BE49-F238E27FC236}">
                    <a16:creationId xmlns:a16="http://schemas.microsoft.com/office/drawing/2014/main" id="{31556701-7FEE-FEDD-641B-C49D287753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2" y="383871"/>
                <a:ext cx="2463800" cy="298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FFFFF"/>
                    </a:solidFill>
                    <a:latin typeface="Gill Sans MT" panose="020B0502020104020203" pitchFamily="34" charset="0"/>
                  </a:rPr>
                  <a:t>OUR STRENGTH</a:t>
                </a:r>
                <a:endParaRPr lang="id-ID" altLang="en-US" sz="1800" dirty="0">
                  <a:solidFill>
                    <a:srgbClr val="FFFFFF"/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32D31088-28CA-1CE6-016B-47741E2E0D6A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0430E01-4160-7C3C-2547-0FAD1616F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0D2D1879-5FC0-F19F-C576-34DE72DE8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sp>
        <p:nvSpPr>
          <p:cNvPr id="2" name="Rectangle 20">
            <a:extLst>
              <a:ext uri="{FF2B5EF4-FFF2-40B4-BE49-F238E27FC236}">
                <a16:creationId xmlns:a16="http://schemas.microsoft.com/office/drawing/2014/main" id="{0CF51A65-0D2B-E8C5-BE78-166B3B1FD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387" y="4381501"/>
            <a:ext cx="3214688" cy="785813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D086FCFE-2907-150F-7D2E-26948DB26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51514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423299C5-796A-22C1-5A57-57F7764BD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350" y="3157052"/>
            <a:ext cx="1578170" cy="1447427"/>
          </a:xfrm>
          <a:prstGeom prst="rect">
            <a:avLst/>
          </a:prstGeom>
          <a:blipFill dpi="0" rotWithShape="0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7413" name="Rectangle 4">
            <a:extLst>
              <a:ext uri="{FF2B5EF4-FFF2-40B4-BE49-F238E27FC236}">
                <a16:creationId xmlns:a16="http://schemas.microsoft.com/office/drawing/2014/main" id="{5134ABAF-CD59-1124-2C67-158C7A699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374" y="3212616"/>
            <a:ext cx="1454299" cy="141954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7414" name="Text Box 5">
            <a:extLst>
              <a:ext uri="{FF2B5EF4-FFF2-40B4-BE49-F238E27FC236}">
                <a16:creationId xmlns:a16="http://schemas.microsoft.com/office/drawing/2014/main" id="{3F387A24-A2CC-BE85-14AC-86975B0B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3825" y="403225"/>
            <a:ext cx="11906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0"/>
              </a:rPr>
              <a:t>Let us distribute yours!</a:t>
            </a:r>
          </a:p>
        </p:txBody>
      </p:sp>
      <p:sp>
        <p:nvSpPr>
          <p:cNvPr id="17415" name="Freeform 6">
            <a:extLst>
              <a:ext uri="{FF2B5EF4-FFF2-40B4-BE49-F238E27FC236}">
                <a16:creationId xmlns:a16="http://schemas.microsoft.com/office/drawing/2014/main" id="{C6BF3239-ABB3-2447-9568-A1480F6BA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8" y="1166813"/>
            <a:ext cx="1587" cy="123825"/>
          </a:xfrm>
          <a:custGeom>
            <a:avLst/>
            <a:gdLst>
              <a:gd name="T0" fmla="*/ 0 w 1587"/>
              <a:gd name="T1" fmla="*/ 101464 h 124459"/>
              <a:gd name="T2" fmla="*/ 0 w 1587"/>
              <a:gd name="T3" fmla="*/ 0 h 124459"/>
              <a:gd name="T4" fmla="*/ 0 w 1587"/>
              <a:gd name="T5" fmla="*/ 101464 h 124459"/>
              <a:gd name="T6" fmla="*/ 0 60000 65536"/>
              <a:gd name="T7" fmla="*/ 0 60000 65536"/>
              <a:gd name="T8" fmla="*/ 0 60000 65536"/>
              <a:gd name="T9" fmla="*/ 0 w 1587"/>
              <a:gd name="T10" fmla="*/ 0 h 124459"/>
              <a:gd name="T11" fmla="*/ 0 w 1587"/>
              <a:gd name="T12" fmla="*/ 124459 h 1244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24459">
                <a:moveTo>
                  <a:pt x="0" y="124460"/>
                </a:moveTo>
                <a:lnTo>
                  <a:pt x="0" y="0"/>
                </a:lnTo>
                <a:lnTo>
                  <a:pt x="0" y="1244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7416" name="Freeform 7">
            <a:extLst>
              <a:ext uri="{FF2B5EF4-FFF2-40B4-BE49-F238E27FC236}">
                <a16:creationId xmlns:a16="http://schemas.microsoft.com/office/drawing/2014/main" id="{3DB62E31-5D7C-E4ED-4D94-054E3792B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1166813"/>
            <a:ext cx="1587" cy="123825"/>
          </a:xfrm>
          <a:custGeom>
            <a:avLst/>
            <a:gdLst>
              <a:gd name="T0" fmla="*/ 0 w 1587"/>
              <a:gd name="T1" fmla="*/ 83052 h 125094"/>
              <a:gd name="T2" fmla="*/ 0 w 1587"/>
              <a:gd name="T3" fmla="*/ 0 h 125094"/>
              <a:gd name="T4" fmla="*/ 0 w 1587"/>
              <a:gd name="T5" fmla="*/ 83052 h 125094"/>
              <a:gd name="T6" fmla="*/ 0 60000 65536"/>
              <a:gd name="T7" fmla="*/ 0 60000 65536"/>
              <a:gd name="T8" fmla="*/ 0 60000 65536"/>
              <a:gd name="T9" fmla="*/ 0 w 1587"/>
              <a:gd name="T10" fmla="*/ 0 h 125094"/>
              <a:gd name="T11" fmla="*/ 0 w 1587"/>
              <a:gd name="T12" fmla="*/ 125094 h 125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7" h="125094">
                <a:moveTo>
                  <a:pt x="0" y="124879"/>
                </a:moveTo>
                <a:lnTo>
                  <a:pt x="0" y="0"/>
                </a:lnTo>
                <a:lnTo>
                  <a:pt x="0" y="12487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7417" name="Freeform 8">
            <a:extLst>
              <a:ext uri="{FF2B5EF4-FFF2-40B4-BE49-F238E27FC236}">
                <a16:creationId xmlns:a16="http://schemas.microsoft.com/office/drawing/2014/main" id="{4BB3B7BC-AEE8-4CF5-A9F9-DF1689827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775" y="1492250"/>
            <a:ext cx="52388" cy="65088"/>
          </a:xfrm>
          <a:custGeom>
            <a:avLst/>
            <a:gdLst>
              <a:gd name="T0" fmla="*/ 0 w 52070"/>
              <a:gd name="T1" fmla="*/ -929 h 64769"/>
              <a:gd name="T2" fmla="*/ -17537 w 52070"/>
              <a:gd name="T3" fmla="*/ -929 h 64769"/>
              <a:gd name="T4" fmla="*/ -17537 w 52070"/>
              <a:gd name="T5" fmla="*/ 0 h 64769"/>
              <a:gd name="T6" fmla="*/ 0 w 52070"/>
              <a:gd name="T7" fmla="*/ 0 h 64769"/>
              <a:gd name="T8" fmla="*/ 0 w 52070"/>
              <a:gd name="T9" fmla="*/ -929 h 647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070"/>
              <a:gd name="T16" fmla="*/ 0 h 64769"/>
              <a:gd name="T17" fmla="*/ 52070 w 52070"/>
              <a:gd name="T18" fmla="*/ 64769 h 647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070" h="64769">
                <a:moveTo>
                  <a:pt x="0" y="-766"/>
                </a:moveTo>
                <a:lnTo>
                  <a:pt x="-13746" y="-766"/>
                </a:lnTo>
                <a:lnTo>
                  <a:pt x="-13746" y="0"/>
                </a:lnTo>
                <a:lnTo>
                  <a:pt x="0" y="0"/>
                </a:lnTo>
                <a:lnTo>
                  <a:pt x="0" y="-766"/>
                </a:lnTo>
                <a:close/>
              </a:path>
            </a:pathLst>
          </a:custGeom>
          <a:solidFill>
            <a:srgbClr val="2B2F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7418" name="Freeform 9">
            <a:extLst>
              <a:ext uri="{FF2B5EF4-FFF2-40B4-BE49-F238E27FC236}">
                <a16:creationId xmlns:a16="http://schemas.microsoft.com/office/drawing/2014/main" id="{DCF39346-568C-6CAF-4331-BD621A273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775" y="1395413"/>
            <a:ext cx="52388" cy="52387"/>
          </a:xfrm>
          <a:custGeom>
            <a:avLst/>
            <a:gdLst>
              <a:gd name="T0" fmla="*/ 0 w 52070"/>
              <a:gd name="T1" fmla="*/ -5929 h 53340"/>
              <a:gd name="T2" fmla="*/ -17537 w 52070"/>
              <a:gd name="T3" fmla="*/ -5929 h 53340"/>
              <a:gd name="T4" fmla="*/ -17537 w 52070"/>
              <a:gd name="T5" fmla="*/ 0 h 53340"/>
              <a:gd name="T6" fmla="*/ 0 w 52070"/>
              <a:gd name="T7" fmla="*/ 0 h 53340"/>
              <a:gd name="T8" fmla="*/ 0 w 52070"/>
              <a:gd name="T9" fmla="*/ -5929 h 533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070"/>
              <a:gd name="T16" fmla="*/ 0 h 53340"/>
              <a:gd name="T17" fmla="*/ 52070 w 52070"/>
              <a:gd name="T18" fmla="*/ 53340 h 533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070" h="53340">
                <a:moveTo>
                  <a:pt x="0" y="-12196"/>
                </a:moveTo>
                <a:lnTo>
                  <a:pt x="-13746" y="-12196"/>
                </a:lnTo>
                <a:lnTo>
                  <a:pt x="-13746" y="0"/>
                </a:lnTo>
                <a:lnTo>
                  <a:pt x="0" y="0"/>
                </a:lnTo>
                <a:lnTo>
                  <a:pt x="0" y="-12196"/>
                </a:lnTo>
                <a:close/>
              </a:path>
            </a:pathLst>
          </a:custGeom>
          <a:solidFill>
            <a:srgbClr val="2B2F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D"/>
          </a:p>
        </p:txBody>
      </p:sp>
      <p:sp>
        <p:nvSpPr>
          <p:cNvPr id="17419" name="Text Box 10">
            <a:extLst>
              <a:ext uri="{FF2B5EF4-FFF2-40B4-BE49-F238E27FC236}">
                <a16:creationId xmlns:a16="http://schemas.microsoft.com/office/drawing/2014/main" id="{D8E6C428-B246-252A-3E76-C28CEA041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3" y="860425"/>
            <a:ext cx="36099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T   H   E      C   O   M   P  A  N  Y     I  S</a:t>
            </a:r>
          </a:p>
        </p:txBody>
      </p:sp>
      <p:pic>
        <p:nvPicPr>
          <p:cNvPr id="17424" name="Picture 15">
            <a:extLst>
              <a:ext uri="{FF2B5EF4-FFF2-40B4-BE49-F238E27FC236}">
                <a16:creationId xmlns:a16="http://schemas.microsoft.com/office/drawing/2014/main" id="{AA8E4C78-DE49-0084-1589-B062DE0F9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0" y="1063625"/>
            <a:ext cx="435768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5" name="Text Box 16">
            <a:extLst>
              <a:ext uri="{FF2B5EF4-FFF2-40B4-BE49-F238E27FC236}">
                <a16:creationId xmlns:a16="http://schemas.microsoft.com/office/drawing/2014/main" id="{1B8BB367-8CBB-366A-78C3-74CD7CC1D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566863"/>
            <a:ext cx="4143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Gill Sans MT" panose="020B0502020104020203" pitchFamily="34" charset="0"/>
              </a:rPr>
              <a:t>TO THE FUTURE INVESTMENTS   AND</a:t>
            </a:r>
          </a:p>
        </p:txBody>
      </p:sp>
      <p:sp>
        <p:nvSpPr>
          <p:cNvPr id="17426" name="Text Box 17">
            <a:extLst>
              <a:ext uri="{FF2B5EF4-FFF2-40B4-BE49-F238E27FC236}">
                <a16:creationId xmlns:a16="http://schemas.microsoft.com/office/drawing/2014/main" id="{87596949-89D8-0C68-C13E-DA59341AA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784350"/>
            <a:ext cx="3600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 dirty="0">
                <a:solidFill>
                  <a:srgbClr val="3D8749"/>
                </a:solidFill>
                <a:latin typeface="Gill Sans MT" panose="020B0502020104020203" pitchFamily="34" charset="0"/>
              </a:rPr>
              <a:t>B U S I N E S </a:t>
            </a:r>
            <a:r>
              <a:rPr lang="en-US" altLang="en-US" sz="1600" b="1" dirty="0" err="1">
                <a:solidFill>
                  <a:srgbClr val="3D8749"/>
                </a:solidFill>
                <a:latin typeface="Gill Sans MT" panose="020B0502020104020203" pitchFamily="34" charset="0"/>
              </a:rPr>
              <a:t>S</a:t>
            </a:r>
            <a:r>
              <a:rPr lang="en-US" altLang="en-US" sz="1600" b="1" dirty="0">
                <a:solidFill>
                  <a:srgbClr val="3D8749"/>
                </a:solidFill>
                <a:latin typeface="Gill Sans MT" panose="020B0502020104020203" pitchFamily="34" charset="0"/>
              </a:rPr>
              <a:t>    E X P A N S I O N</a:t>
            </a:r>
          </a:p>
        </p:txBody>
      </p:sp>
      <p:sp>
        <p:nvSpPr>
          <p:cNvPr id="17427" name="Text Box 18">
            <a:extLst>
              <a:ext uri="{FF2B5EF4-FFF2-40B4-BE49-F238E27FC236}">
                <a16:creationId xmlns:a16="http://schemas.microsoft.com/office/drawing/2014/main" id="{4759FCE3-322A-15AF-0EC9-2F4104791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000250"/>
            <a:ext cx="39290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94838" algn="l"/>
                <a:tab pos="9926638" algn="l"/>
                <a:tab pos="10358438" algn="l"/>
                <a:tab pos="1079023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Gill Sans MT" panose="020B0502020104020203" pitchFamily="34" charset="0"/>
              </a:rPr>
              <a:t>AND  MAKING  JOIN EFFORTS  WITH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latin typeface="Gill Sans MT" panose="020B0502020104020203" pitchFamily="34" charset="0"/>
              </a:rPr>
              <a:t>BUSSINESS   PARTNERS   TO  ACHIEVE </a:t>
            </a:r>
          </a:p>
        </p:txBody>
      </p:sp>
      <p:pic>
        <p:nvPicPr>
          <p:cNvPr id="17428" name="Picture 19">
            <a:extLst>
              <a:ext uri="{FF2B5EF4-FFF2-40B4-BE49-F238E27FC236}">
                <a16:creationId xmlns:a16="http://schemas.microsoft.com/office/drawing/2014/main" id="{FE5CE480-BDCF-27AC-7A64-67591018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025" y="2431703"/>
            <a:ext cx="40052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29" name="Rectangle 20">
            <a:extLst>
              <a:ext uri="{FF2B5EF4-FFF2-40B4-BE49-F238E27FC236}">
                <a16:creationId xmlns:a16="http://schemas.microsoft.com/office/drawing/2014/main" id="{8F5D7C7C-DCF4-EF79-E5AD-DD2E68280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81500"/>
            <a:ext cx="3214688" cy="785813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00753-5E0E-3A41-6266-BF01594E82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" r="22330"/>
          <a:stretch/>
        </p:blipFill>
        <p:spPr>
          <a:xfrm>
            <a:off x="4237322" y="785361"/>
            <a:ext cx="4906677" cy="42049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01F05F0-68AB-C099-420C-F5AEBA058CCD}"/>
              </a:ext>
            </a:extLst>
          </p:cNvPr>
          <p:cNvGrpSpPr/>
          <p:nvPr/>
        </p:nvGrpSpPr>
        <p:grpSpPr>
          <a:xfrm>
            <a:off x="0" y="-24806"/>
            <a:ext cx="9146088" cy="1505782"/>
            <a:chOff x="-36513" y="-15536"/>
            <a:chExt cx="9188175" cy="150578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50C42C-3287-01D2-9EB0-5CB3263D7D35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97E57AB-8FBE-F3AE-E030-A2575A55B993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6" name="Text Box 3">
                <a:extLst>
                  <a:ext uri="{FF2B5EF4-FFF2-40B4-BE49-F238E27FC236}">
                    <a16:creationId xmlns:a16="http://schemas.microsoft.com/office/drawing/2014/main" id="{209A04B2-38B1-1941-ED38-759F8149A9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2" y="383871"/>
                <a:ext cx="2463800" cy="298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algn="ctr"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FFFFF"/>
                    </a:solidFill>
                    <a:latin typeface="Gill Sans MT" panose="020B0502020104020203" pitchFamily="34" charset="0"/>
                  </a:rPr>
                  <a:t>OUR COMMITMENT</a:t>
                </a:r>
                <a:endParaRPr lang="id-ID" altLang="en-US" sz="1800" dirty="0">
                  <a:solidFill>
                    <a:srgbClr val="FFFFFF"/>
                  </a:solidFill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49C28236-979F-FAED-4E58-4FCE3EF5535E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E7A77E63-4DB7-F1B2-1420-A75EA818E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1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E402B459-1ED4-70F9-B414-E3E4A06F0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grpSp>
        <p:nvGrpSpPr>
          <p:cNvPr id="17430" name="Group 21">
            <a:extLst>
              <a:ext uri="{FF2B5EF4-FFF2-40B4-BE49-F238E27FC236}">
                <a16:creationId xmlns:a16="http://schemas.microsoft.com/office/drawing/2014/main" id="{C0358376-44BC-A211-5528-35A7F9BC9323}"/>
              </a:ext>
            </a:extLst>
          </p:cNvPr>
          <p:cNvGrpSpPr>
            <a:grpSpLocks/>
          </p:cNvGrpSpPr>
          <p:nvPr/>
        </p:nvGrpSpPr>
        <p:grpSpPr bwMode="auto">
          <a:xfrm>
            <a:off x="2915816" y="2875545"/>
            <a:ext cx="6228184" cy="2285418"/>
            <a:chOff x="1836" y="1816"/>
            <a:chExt cx="3921" cy="1437"/>
          </a:xfrm>
        </p:grpSpPr>
        <p:pic>
          <p:nvPicPr>
            <p:cNvPr id="17431" name="Picture 22">
              <a:extLst>
                <a:ext uri="{FF2B5EF4-FFF2-40B4-BE49-F238E27FC236}">
                  <a16:creationId xmlns:a16="http://schemas.microsoft.com/office/drawing/2014/main" id="{F4377A2C-C825-5993-6D5B-15A626B73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1816"/>
              <a:ext cx="3921" cy="1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32" name="Text Box 23">
              <a:extLst>
                <a:ext uri="{FF2B5EF4-FFF2-40B4-BE49-F238E27FC236}">
                  <a16:creationId xmlns:a16="http://schemas.microsoft.com/office/drawing/2014/main" id="{FBF39F36-3936-A008-A95B-D3FF05104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7" y="1817"/>
              <a:ext cx="3920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7">
            <a:extLst>
              <a:ext uri="{FF2B5EF4-FFF2-40B4-BE49-F238E27FC236}">
                <a16:creationId xmlns:a16="http://schemas.microsoft.com/office/drawing/2014/main" id="{16793885-5B1A-4A8F-3AA0-A5AFCA30F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51313"/>
            <a:ext cx="3006725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10">
            <a:extLst>
              <a:ext uri="{FF2B5EF4-FFF2-40B4-BE49-F238E27FC236}">
                <a16:creationId xmlns:a16="http://schemas.microsoft.com/office/drawing/2014/main" id="{31F2B01F-774E-81F9-17E2-C752EE85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469" y="4087887"/>
            <a:ext cx="2467631" cy="9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43EABA-7318-FBF7-3D42-30F9D8F97AA4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782137C-4724-4B1B-823E-46DC4C892E79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71A9A16-9BD1-350C-65C2-94145CD12CB6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36" name="Text Box 3">
                <a:extLst>
                  <a:ext uri="{FF2B5EF4-FFF2-40B4-BE49-F238E27FC236}">
                    <a16:creationId xmlns:a16="http://schemas.microsoft.com/office/drawing/2014/main" id="{DFC7BDA7-D119-601E-8E82-BF3A82096F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SERTIFIKAT ISO 9001- 2015</a:t>
                </a:r>
              </a:p>
            </p:txBody>
          </p:sp>
        </p:grpSp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B1912BE5-30E8-5493-7C5D-C42A13F7A686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id="{BFC3F6D6-A938-D0D9-C8CA-1ED299EEE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34" name="Text Box 5">
              <a:extLst>
                <a:ext uri="{FF2B5EF4-FFF2-40B4-BE49-F238E27FC236}">
                  <a16:creationId xmlns:a16="http://schemas.microsoft.com/office/drawing/2014/main" id="{A41E86DF-92FE-3403-C409-7FC485DF9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B4C6E1F-12CF-165B-7054-27532E039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98" y="837406"/>
            <a:ext cx="2857918" cy="40425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32F188-3CDF-CEF2-5913-D64B8101C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695" y="847527"/>
            <a:ext cx="2692553" cy="352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81E38-3B85-18B0-45FE-91A14DBEE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847527"/>
            <a:ext cx="2626111" cy="3528392"/>
          </a:xfrm>
          <a:prstGeom prst="rect">
            <a:avLst/>
          </a:prstGeom>
        </p:spPr>
      </p:pic>
      <p:sp>
        <p:nvSpPr>
          <p:cNvPr id="24578" name="Rectangle 3">
            <a:extLst>
              <a:ext uri="{FF2B5EF4-FFF2-40B4-BE49-F238E27FC236}">
                <a16:creationId xmlns:a16="http://schemas.microsoft.com/office/drawing/2014/main" id="{BD84668A-922D-9346-92F8-1DB5B2EC9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347788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79" name="Rectangle 13">
            <a:extLst>
              <a:ext uri="{FF2B5EF4-FFF2-40B4-BE49-F238E27FC236}">
                <a16:creationId xmlns:a16="http://schemas.microsoft.com/office/drawing/2014/main" id="{A521ADBA-869D-5A43-B78A-FC7327AE7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050" y="246063"/>
            <a:ext cx="1093788" cy="465137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24580" name="Text Box 1">
            <a:extLst>
              <a:ext uri="{FF2B5EF4-FFF2-40B4-BE49-F238E27FC236}">
                <a16:creationId xmlns:a16="http://schemas.microsoft.com/office/drawing/2014/main" id="{AA699D2C-E3EA-2F4B-8DCC-16349161A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431800"/>
            <a:ext cx="140017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>
            <a:spAutoFit/>
          </a:bodyPr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ts val="100"/>
              </a:spcBef>
              <a:buClrTx/>
              <a:buFontTx/>
              <a:buNone/>
            </a:pPr>
            <a:r>
              <a:rPr lang="id-ID" altLang="en-US" sz="1000">
                <a:solidFill>
                  <a:srgbClr val="FFFFFF"/>
                </a:solidFill>
                <a:latin typeface="Maiandra GD" panose="020E0502030308020204" pitchFamily="34" charset="77"/>
              </a:rPr>
              <a:t>Let us distribute yours!</a:t>
            </a:r>
          </a:p>
        </p:txBody>
      </p:sp>
      <p:sp>
        <p:nvSpPr>
          <p:cNvPr id="24584" name="object 4">
            <a:extLst>
              <a:ext uri="{FF2B5EF4-FFF2-40B4-BE49-F238E27FC236}">
                <a16:creationId xmlns:a16="http://schemas.microsoft.com/office/drawing/2014/main" id="{D777E561-7DE9-5A47-A006-1D20F69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8138"/>
            <a:ext cx="3429000" cy="10033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id-ID" altLang="en-US"/>
          </a:p>
        </p:txBody>
      </p:sp>
      <p:sp>
        <p:nvSpPr>
          <p:cNvPr id="24591" name="Rectangle 7">
            <a:extLst>
              <a:ext uri="{FF2B5EF4-FFF2-40B4-BE49-F238E27FC236}">
                <a16:creationId xmlns:a16="http://schemas.microsoft.com/office/drawing/2014/main" id="{3E84E7C5-FCFC-CC48-A992-7960FCA86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25" y="3148013"/>
            <a:ext cx="5857875" cy="2003425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24592" name="Picture 12">
            <a:extLst>
              <a:ext uri="{FF2B5EF4-FFF2-40B4-BE49-F238E27FC236}">
                <a16:creationId xmlns:a16="http://schemas.microsoft.com/office/drawing/2014/main" id="{0028AB0C-79D7-8C4B-A9B2-71645327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33" y="4447927"/>
            <a:ext cx="1432609" cy="52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Text Box 12">
            <a:extLst>
              <a:ext uri="{FF2B5EF4-FFF2-40B4-BE49-F238E27FC236}">
                <a16:creationId xmlns:a16="http://schemas.microsoft.com/office/drawing/2014/main" id="{D4B54B06-C63D-09A7-DC52-9AF5338C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19100"/>
            <a:ext cx="30718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2600" rIns="0" bIns="0"/>
          <a:lstStyle>
            <a:lvl1pPr marL="12700"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2700" algn="l"/>
                <a:tab pos="469900" algn="l"/>
                <a:tab pos="927100" algn="l"/>
                <a:tab pos="1384300" algn="l"/>
                <a:tab pos="1841500" algn="l"/>
                <a:tab pos="2298700" algn="l"/>
                <a:tab pos="2755900" algn="l"/>
                <a:tab pos="3213100" algn="l"/>
                <a:tab pos="3670300" algn="l"/>
                <a:tab pos="4127500" algn="l"/>
                <a:tab pos="4584700" algn="l"/>
                <a:tab pos="5041900" algn="l"/>
                <a:tab pos="5499100" algn="l"/>
                <a:tab pos="5956300" algn="l"/>
                <a:tab pos="6413500" algn="l"/>
                <a:tab pos="6870700" algn="l"/>
                <a:tab pos="7327900" algn="l"/>
                <a:tab pos="7785100" algn="l"/>
                <a:tab pos="8242300" algn="l"/>
                <a:tab pos="8699500" algn="l"/>
                <a:tab pos="9156700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"/>
              </a:spcBef>
              <a:buClrTx/>
              <a:buFontTx/>
              <a:buNone/>
            </a:pPr>
            <a:r>
              <a:rPr lang="en-US" altLang="en-US" dirty="0">
                <a:latin typeface="Gill Sans MT" panose="020B0502020104020203" pitchFamily="34" charset="77"/>
              </a:rPr>
              <a:t>PBF &amp; Medical Supplies Licenses</a:t>
            </a:r>
            <a:endParaRPr lang="id-ID" alt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8135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85350E04-7D48-A5D0-29B1-0C63B197B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65125"/>
            <a:ext cx="3276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FF"/>
                </a:solidFill>
              </a:rPr>
              <a:t>PRINCIPAL PRODUCT</a:t>
            </a:r>
          </a:p>
        </p:txBody>
      </p:sp>
      <p:sp>
        <p:nvSpPr>
          <p:cNvPr id="21507" name="Oval 2">
            <a:extLst>
              <a:ext uri="{FF2B5EF4-FFF2-40B4-BE49-F238E27FC236}">
                <a16:creationId xmlns:a16="http://schemas.microsoft.com/office/drawing/2014/main" id="{BD09644C-1E30-81A8-4D2D-E92D5934B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812925"/>
            <a:ext cx="2209800" cy="1828800"/>
          </a:xfrm>
          <a:prstGeom prst="ellipse">
            <a:avLst/>
          </a:prstGeom>
          <a:solidFill>
            <a:srgbClr val="FFFFFF"/>
          </a:solidFill>
          <a:ln w="255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C0442D3E-38CB-7647-C4AB-EAFBD961B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51313"/>
            <a:ext cx="3357563" cy="10001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CE4DCEA3-B751-5067-A1E3-E62A08AC0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529138"/>
            <a:ext cx="14287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27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7938" algn="l"/>
                <a:tab pos="465138" algn="l"/>
                <a:tab pos="922338" algn="l"/>
                <a:tab pos="1379538" algn="l"/>
                <a:tab pos="1836738" algn="l"/>
                <a:tab pos="2293938" algn="l"/>
                <a:tab pos="2751138" algn="l"/>
                <a:tab pos="3208338" algn="l"/>
                <a:tab pos="3665538" algn="l"/>
                <a:tab pos="4122738" algn="l"/>
                <a:tab pos="4579938" algn="l"/>
                <a:tab pos="5037138" algn="l"/>
                <a:tab pos="5494338" algn="l"/>
                <a:tab pos="5951538" algn="l"/>
                <a:tab pos="6408738" algn="l"/>
                <a:tab pos="6865938" algn="l"/>
                <a:tab pos="7323138" algn="l"/>
                <a:tab pos="7780338" algn="l"/>
                <a:tab pos="8237538" algn="l"/>
                <a:tab pos="8694738" algn="l"/>
                <a:tab pos="9151938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ts val="100"/>
              </a:spcBef>
              <a:buClrTx/>
              <a:buFontTx/>
              <a:buNone/>
            </a:pPr>
            <a:r>
              <a:rPr lang="en-US" altLang="en-US" sz="1800">
                <a:solidFill>
                  <a:srgbClr val="F2F2F2"/>
                </a:solidFill>
                <a:latin typeface="Gill Sans MT" panose="020B0502020104020203" pitchFamily="34" charset="0"/>
              </a:rPr>
              <a:t>SAI BRANDS</a:t>
            </a:r>
          </a:p>
        </p:txBody>
      </p:sp>
      <p:grpSp>
        <p:nvGrpSpPr>
          <p:cNvPr id="21515" name="Group 11">
            <a:extLst>
              <a:ext uri="{FF2B5EF4-FFF2-40B4-BE49-F238E27FC236}">
                <a16:creationId xmlns:a16="http://schemas.microsoft.com/office/drawing/2014/main" id="{A4A74F25-341D-3FBF-463E-D32907E89346}"/>
              </a:ext>
            </a:extLst>
          </p:cNvPr>
          <p:cNvGrpSpPr>
            <a:grpSpLocks/>
          </p:cNvGrpSpPr>
          <p:nvPr/>
        </p:nvGrpSpPr>
        <p:grpSpPr bwMode="auto">
          <a:xfrm>
            <a:off x="2971633" y="2876551"/>
            <a:ext cx="6183313" cy="2274887"/>
            <a:chOff x="1862" y="1809"/>
            <a:chExt cx="3895" cy="1433"/>
          </a:xfrm>
        </p:grpSpPr>
        <p:pic>
          <p:nvPicPr>
            <p:cNvPr id="21518" name="Picture 12">
              <a:extLst>
                <a:ext uri="{FF2B5EF4-FFF2-40B4-BE49-F238E27FC236}">
                  <a16:creationId xmlns:a16="http://schemas.microsoft.com/office/drawing/2014/main" id="{771A9F22-86C7-A9CB-8A98-0AE4827AF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" y="1811"/>
              <a:ext cx="3895" cy="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9" name="Text Box 13">
              <a:extLst>
                <a:ext uri="{FF2B5EF4-FFF2-40B4-BE49-F238E27FC236}">
                  <a16:creationId xmlns:a16="http://schemas.microsoft.com/office/drawing/2014/main" id="{D7135733-8319-884F-8227-2A35A9F90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2" y="1809"/>
              <a:ext cx="3895" cy="14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1516" name="AutoShape 14">
            <a:extLst>
              <a:ext uri="{FF2B5EF4-FFF2-40B4-BE49-F238E27FC236}">
                <a16:creationId xmlns:a16="http://schemas.microsoft.com/office/drawing/2014/main" id="{70C67728-6912-A9EC-693F-B7B3CE5F7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8" y="388938"/>
            <a:ext cx="1428750" cy="2873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600" rIns="0" bIns="0">
            <a:spAutoFit/>
          </a:bodyPr>
          <a:lstStyle>
            <a:lvl1pPr marL="111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  <a:tab pos="9601200" algn="l"/>
                <a:tab pos="10058400" algn="l"/>
                <a:tab pos="105156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00"/>
              </a:spcBef>
              <a:buClrTx/>
              <a:buFontTx/>
              <a:buNone/>
            </a:pPr>
            <a:r>
              <a:rPr lang="en-US" altLang="en-US" sz="1800">
                <a:solidFill>
                  <a:srgbClr val="F2F2F2"/>
                </a:solidFill>
                <a:latin typeface="Gill Sans MT" panose="020B0502020104020203" pitchFamily="34" charset="0"/>
              </a:rPr>
              <a:t>SAI BRANDS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FC2A8A-905A-BD30-5BA8-98F8FBAA69DA}"/>
              </a:ext>
            </a:extLst>
          </p:cNvPr>
          <p:cNvGrpSpPr/>
          <p:nvPr/>
        </p:nvGrpSpPr>
        <p:grpSpPr>
          <a:xfrm>
            <a:off x="0" y="-10357"/>
            <a:ext cx="9188175" cy="1505782"/>
            <a:chOff x="-36513" y="-15536"/>
            <a:chExt cx="9188175" cy="15057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A8E008-6985-D146-472F-3E08A86759A5}"/>
                </a:ext>
              </a:extLst>
            </p:cNvPr>
            <p:cNvGrpSpPr/>
            <p:nvPr/>
          </p:nvGrpSpPr>
          <p:grpSpPr>
            <a:xfrm>
              <a:off x="-36513" y="290575"/>
              <a:ext cx="7115581" cy="504056"/>
              <a:chOff x="-36513" y="290575"/>
              <a:chExt cx="7115581" cy="50405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17C8BE-8F5C-F615-C4E5-DAC8D0FB19A6}"/>
                  </a:ext>
                </a:extLst>
              </p:cNvPr>
              <p:cNvSpPr/>
              <p:nvPr/>
            </p:nvSpPr>
            <p:spPr bwMode="auto">
              <a:xfrm>
                <a:off x="-36513" y="290575"/>
                <a:ext cx="7115581" cy="504056"/>
              </a:xfrm>
              <a:prstGeom prst="rect">
                <a:avLst/>
              </a:prstGeom>
              <a:gradFill flip="none" rotWithShape="1">
                <a:gsLst>
                  <a:gs pos="0">
                    <a:srgbClr val="2C89B4">
                      <a:shade val="30000"/>
                      <a:satMod val="115000"/>
                    </a:srgbClr>
                  </a:gs>
                  <a:gs pos="50000">
                    <a:srgbClr val="2C89B4">
                      <a:shade val="67500"/>
                      <a:satMod val="115000"/>
                    </a:srgbClr>
                  </a:gs>
                  <a:gs pos="100000">
                    <a:srgbClr val="2C89B4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en-ID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" name="Text Box 3">
                <a:extLst>
                  <a:ext uri="{FF2B5EF4-FFF2-40B4-BE49-F238E27FC236}">
                    <a16:creationId xmlns:a16="http://schemas.microsoft.com/office/drawing/2014/main" id="{2E3CBE94-F3CB-DE58-4C3F-786450AA5C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261" y="383871"/>
                <a:ext cx="3133105" cy="332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12600" rIns="0" bIns="0"/>
              <a:lstStyle>
                <a:lvl1pPr marL="127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32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7938" algn="l"/>
                    <a:tab pos="465138" algn="l"/>
                    <a:tab pos="922338" algn="l"/>
                    <a:tab pos="1379538" algn="l"/>
                    <a:tab pos="1836738" algn="l"/>
                    <a:tab pos="2293938" algn="l"/>
                    <a:tab pos="2751138" algn="l"/>
                    <a:tab pos="3208338" algn="l"/>
                    <a:tab pos="3665538" algn="l"/>
                    <a:tab pos="4122738" algn="l"/>
                    <a:tab pos="4579938" algn="l"/>
                    <a:tab pos="5037138" algn="l"/>
                    <a:tab pos="5494338" algn="l"/>
                    <a:tab pos="5951538" algn="l"/>
                    <a:tab pos="6408738" algn="l"/>
                    <a:tab pos="6865938" algn="l"/>
                    <a:tab pos="7323138" algn="l"/>
                    <a:tab pos="7780338" algn="l"/>
                    <a:tab pos="8237538" algn="l"/>
                    <a:tab pos="8694738" algn="l"/>
                    <a:tab pos="9151938" algn="l"/>
                    <a:tab pos="9601200" algn="l"/>
                    <a:tab pos="10058400" algn="l"/>
                    <a:tab pos="10515600" algn="l"/>
                  </a:tabLst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ts val="100"/>
                  </a:spcBef>
                  <a:buClrTx/>
                  <a:buFontTx/>
                  <a:buNone/>
                </a:pPr>
                <a:r>
                  <a:rPr lang="en-US" altLang="en-US" sz="1800" dirty="0">
                    <a:solidFill>
                      <a:srgbClr val="F2F2F2"/>
                    </a:solidFill>
                    <a:latin typeface="Gill Sans MT" panose="020B0502020104020203" pitchFamily="34" charset="0"/>
                  </a:rPr>
                  <a:t>FLOW OF BUSINESS</a:t>
                </a:r>
              </a:p>
            </p:txBody>
          </p:sp>
        </p:grpSp>
        <p:sp>
          <p:nvSpPr>
            <p:cNvPr id="18" name="Rectangle 22">
              <a:extLst>
                <a:ext uri="{FF2B5EF4-FFF2-40B4-BE49-F238E27FC236}">
                  <a16:creationId xmlns:a16="http://schemas.microsoft.com/office/drawing/2014/main" id="{ABAC522A-4793-FFB0-7A85-600BCA103293}"/>
                </a:ext>
              </a:extLst>
            </p:cNvPr>
            <p:cNvSpPr/>
            <p:nvPr/>
          </p:nvSpPr>
          <p:spPr bwMode="auto">
            <a:xfrm>
              <a:off x="5728891" y="-15536"/>
              <a:ext cx="3422771" cy="1505782"/>
            </a:xfrm>
            <a:custGeom>
              <a:avLst/>
              <a:gdLst>
                <a:gd name="connsiteX0" fmla="*/ 0 w 2627784"/>
                <a:gd name="connsiteY0" fmla="*/ 0 h 1711623"/>
                <a:gd name="connsiteX1" fmla="*/ 2627784 w 2627784"/>
                <a:gd name="connsiteY1" fmla="*/ 0 h 1711623"/>
                <a:gd name="connsiteX2" fmla="*/ 2627784 w 2627784"/>
                <a:gd name="connsiteY2" fmla="*/ 1711623 h 1711623"/>
                <a:gd name="connsiteX3" fmla="*/ 0 w 2627784"/>
                <a:gd name="connsiteY3" fmla="*/ 1711623 h 1711623"/>
                <a:gd name="connsiteX4" fmla="*/ 0 w 2627784"/>
                <a:gd name="connsiteY4" fmla="*/ 0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04787 w 2832571"/>
                <a:gd name="connsiteY3" fmla="*/ 1711623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00350 w 2832571"/>
                <a:gd name="connsiteY3" fmla="*/ 1697336 h 1711623"/>
                <a:gd name="connsiteX4" fmla="*/ 0 w 2832571"/>
                <a:gd name="connsiteY4" fmla="*/ 23813 h 1711623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1716386"/>
                <a:gd name="connsiteX1" fmla="*/ 2832571 w 2832571"/>
                <a:gd name="connsiteY1" fmla="*/ 0 h 1716386"/>
                <a:gd name="connsiteX2" fmla="*/ 2832571 w 2832571"/>
                <a:gd name="connsiteY2" fmla="*/ 1711623 h 1716386"/>
                <a:gd name="connsiteX3" fmla="*/ 1804987 w 2832571"/>
                <a:gd name="connsiteY3" fmla="*/ 1716386 h 1716386"/>
                <a:gd name="connsiteX4" fmla="*/ 0 w 2832571"/>
                <a:gd name="connsiteY4" fmla="*/ 23813 h 1716386"/>
                <a:gd name="connsiteX0" fmla="*/ 0 w 2832571"/>
                <a:gd name="connsiteY0" fmla="*/ 23813 h 2125961"/>
                <a:gd name="connsiteX1" fmla="*/ 2832571 w 2832571"/>
                <a:gd name="connsiteY1" fmla="*/ 0 h 2125961"/>
                <a:gd name="connsiteX2" fmla="*/ 2832571 w 2832571"/>
                <a:gd name="connsiteY2" fmla="*/ 1711623 h 2125961"/>
                <a:gd name="connsiteX3" fmla="*/ 1752600 w 2832571"/>
                <a:gd name="connsiteY3" fmla="*/ 2125961 h 2125961"/>
                <a:gd name="connsiteX4" fmla="*/ 0 w 2832571"/>
                <a:gd name="connsiteY4" fmla="*/ 23813 h 2125961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23813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23813 h 1711623"/>
                <a:gd name="connsiteX0" fmla="*/ 0 w 2832571"/>
                <a:gd name="connsiteY0" fmla="*/ 17918 h 1711623"/>
                <a:gd name="connsiteX1" fmla="*/ 2832571 w 2832571"/>
                <a:gd name="connsiteY1" fmla="*/ 0 h 1711623"/>
                <a:gd name="connsiteX2" fmla="*/ 2832571 w 2832571"/>
                <a:gd name="connsiteY2" fmla="*/ 1711623 h 1711623"/>
                <a:gd name="connsiteX3" fmla="*/ 2824162 w 2832571"/>
                <a:gd name="connsiteY3" fmla="*/ 1687811 h 1711623"/>
                <a:gd name="connsiteX4" fmla="*/ 0 w 2832571"/>
                <a:gd name="connsiteY4" fmla="*/ 17918 h 1711623"/>
                <a:gd name="connsiteX0" fmla="*/ 0 w 2829013"/>
                <a:gd name="connsiteY0" fmla="*/ 17918 h 1711623"/>
                <a:gd name="connsiteX1" fmla="*/ 2829013 w 2829013"/>
                <a:gd name="connsiteY1" fmla="*/ 0 h 1711623"/>
                <a:gd name="connsiteX2" fmla="*/ 2829013 w 2829013"/>
                <a:gd name="connsiteY2" fmla="*/ 1711623 h 1711623"/>
                <a:gd name="connsiteX3" fmla="*/ 2820604 w 2829013"/>
                <a:gd name="connsiteY3" fmla="*/ 1687811 h 1711623"/>
                <a:gd name="connsiteX4" fmla="*/ 0 w 2829013"/>
                <a:gd name="connsiteY4" fmla="*/ 17918 h 1711623"/>
                <a:gd name="connsiteX0" fmla="*/ 0 w 2826641"/>
                <a:gd name="connsiteY0" fmla="*/ 9662 h 1711623"/>
                <a:gd name="connsiteX1" fmla="*/ 2826641 w 2826641"/>
                <a:gd name="connsiteY1" fmla="*/ 0 h 1711623"/>
                <a:gd name="connsiteX2" fmla="*/ 2826641 w 2826641"/>
                <a:gd name="connsiteY2" fmla="*/ 1711623 h 1711623"/>
                <a:gd name="connsiteX3" fmla="*/ 2818232 w 2826641"/>
                <a:gd name="connsiteY3" fmla="*/ 1687811 h 1711623"/>
                <a:gd name="connsiteX4" fmla="*/ 0 w 2826641"/>
                <a:gd name="connsiteY4" fmla="*/ 9662 h 1711623"/>
                <a:gd name="connsiteX0" fmla="*/ 0 w 2830199"/>
                <a:gd name="connsiteY0" fmla="*/ 13200 h 1711623"/>
                <a:gd name="connsiteX1" fmla="*/ 2830199 w 2830199"/>
                <a:gd name="connsiteY1" fmla="*/ 0 h 1711623"/>
                <a:gd name="connsiteX2" fmla="*/ 2830199 w 2830199"/>
                <a:gd name="connsiteY2" fmla="*/ 1711623 h 1711623"/>
                <a:gd name="connsiteX3" fmla="*/ 2821790 w 2830199"/>
                <a:gd name="connsiteY3" fmla="*/ 1687811 h 1711623"/>
                <a:gd name="connsiteX4" fmla="*/ 0 w 2830199"/>
                <a:gd name="connsiteY4" fmla="*/ 13200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1711623"/>
                <a:gd name="connsiteX1" fmla="*/ 2877636 w 2877636"/>
                <a:gd name="connsiteY1" fmla="*/ 0 h 1711623"/>
                <a:gd name="connsiteX2" fmla="*/ 2877636 w 2877636"/>
                <a:gd name="connsiteY2" fmla="*/ 1711623 h 1711623"/>
                <a:gd name="connsiteX3" fmla="*/ 2869227 w 2877636"/>
                <a:gd name="connsiteY3" fmla="*/ 1687811 h 1711623"/>
                <a:gd name="connsiteX4" fmla="*/ 0 w 2877636"/>
                <a:gd name="connsiteY4" fmla="*/ 15558 h 1711623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2877636"/>
                <a:gd name="connsiteY0" fmla="*/ 15558 h 2333899"/>
                <a:gd name="connsiteX1" fmla="*/ 2877636 w 2877636"/>
                <a:gd name="connsiteY1" fmla="*/ 0 h 2333899"/>
                <a:gd name="connsiteX2" fmla="*/ 2877636 w 2877636"/>
                <a:gd name="connsiteY2" fmla="*/ 1711623 h 2333899"/>
                <a:gd name="connsiteX3" fmla="*/ 2265118 w 2877636"/>
                <a:gd name="connsiteY3" fmla="*/ 2333899 h 2333899"/>
                <a:gd name="connsiteX4" fmla="*/ 0 w 2877636"/>
                <a:gd name="connsiteY4" fmla="*/ 15558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72566 h 2333899"/>
                <a:gd name="connsiteX1" fmla="*/ 3724519 w 3724519"/>
                <a:gd name="connsiteY1" fmla="*/ 0 h 2333899"/>
                <a:gd name="connsiteX2" fmla="*/ 3724519 w 3724519"/>
                <a:gd name="connsiteY2" fmla="*/ 1711623 h 2333899"/>
                <a:gd name="connsiteX3" fmla="*/ 3112001 w 3724519"/>
                <a:gd name="connsiteY3" fmla="*/ 2333899 h 2333899"/>
                <a:gd name="connsiteX4" fmla="*/ 0 w 3724519"/>
                <a:gd name="connsiteY4" fmla="*/ 72566 h 2333899"/>
                <a:gd name="connsiteX0" fmla="*/ 0 w 3724519"/>
                <a:gd name="connsiteY0" fmla="*/ 0 h 2375348"/>
                <a:gd name="connsiteX1" fmla="*/ 3724519 w 3724519"/>
                <a:gd name="connsiteY1" fmla="*/ 41449 h 2375348"/>
                <a:gd name="connsiteX2" fmla="*/ 3724519 w 3724519"/>
                <a:gd name="connsiteY2" fmla="*/ 1753072 h 2375348"/>
                <a:gd name="connsiteX3" fmla="*/ 3112001 w 3724519"/>
                <a:gd name="connsiteY3" fmla="*/ 2375348 h 2375348"/>
                <a:gd name="connsiteX4" fmla="*/ 0 w 3724519"/>
                <a:gd name="connsiteY4" fmla="*/ 0 h 2375348"/>
                <a:gd name="connsiteX0" fmla="*/ 0 w 3739339"/>
                <a:gd name="connsiteY0" fmla="*/ 0 h 2356642"/>
                <a:gd name="connsiteX1" fmla="*/ 3739339 w 3739339"/>
                <a:gd name="connsiteY1" fmla="*/ 22743 h 2356642"/>
                <a:gd name="connsiteX2" fmla="*/ 3739339 w 3739339"/>
                <a:gd name="connsiteY2" fmla="*/ 1734366 h 2356642"/>
                <a:gd name="connsiteX3" fmla="*/ 3126821 w 3739339"/>
                <a:gd name="connsiteY3" fmla="*/ 2356642 h 2356642"/>
                <a:gd name="connsiteX4" fmla="*/ 0 w 3739339"/>
                <a:gd name="connsiteY4" fmla="*/ 0 h 2356642"/>
                <a:gd name="connsiteX0" fmla="*/ 0 w 3735634"/>
                <a:gd name="connsiteY0" fmla="*/ 20904 h 2333899"/>
                <a:gd name="connsiteX1" fmla="*/ 3735634 w 3735634"/>
                <a:gd name="connsiteY1" fmla="*/ 0 h 2333899"/>
                <a:gd name="connsiteX2" fmla="*/ 3735634 w 3735634"/>
                <a:gd name="connsiteY2" fmla="*/ 1711623 h 2333899"/>
                <a:gd name="connsiteX3" fmla="*/ 3123116 w 3735634"/>
                <a:gd name="connsiteY3" fmla="*/ 2333899 h 2333899"/>
                <a:gd name="connsiteX4" fmla="*/ 0 w 3735634"/>
                <a:gd name="connsiteY4" fmla="*/ 20904 h 2333899"/>
                <a:gd name="connsiteX0" fmla="*/ 0 w 3749441"/>
                <a:gd name="connsiteY0" fmla="*/ 20904 h 2483545"/>
                <a:gd name="connsiteX1" fmla="*/ 3735634 w 3749441"/>
                <a:gd name="connsiteY1" fmla="*/ 0 h 2483545"/>
                <a:gd name="connsiteX2" fmla="*/ 3735634 w 3749441"/>
                <a:gd name="connsiteY2" fmla="*/ 1711623 h 2483545"/>
                <a:gd name="connsiteX3" fmla="*/ 3749441 w 3749441"/>
                <a:gd name="connsiteY3" fmla="*/ 2483545 h 2483545"/>
                <a:gd name="connsiteX4" fmla="*/ 0 w 3749441"/>
                <a:gd name="connsiteY4" fmla="*/ 20904 h 2483545"/>
                <a:gd name="connsiteX0" fmla="*/ 0 w 3735634"/>
                <a:gd name="connsiteY0" fmla="*/ 20904 h 2516077"/>
                <a:gd name="connsiteX1" fmla="*/ 3735634 w 3735634"/>
                <a:gd name="connsiteY1" fmla="*/ 0 h 2516077"/>
                <a:gd name="connsiteX2" fmla="*/ 3735634 w 3735634"/>
                <a:gd name="connsiteY2" fmla="*/ 1711623 h 2516077"/>
                <a:gd name="connsiteX3" fmla="*/ 3733976 w 3735634"/>
                <a:gd name="connsiteY3" fmla="*/ 2516077 h 2516077"/>
                <a:gd name="connsiteX4" fmla="*/ 0 w 3735634"/>
                <a:gd name="connsiteY4" fmla="*/ 20904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47745"/>
                <a:gd name="connsiteY0" fmla="*/ 58040 h 2516077"/>
                <a:gd name="connsiteX1" fmla="*/ 3747745 w 3747745"/>
                <a:gd name="connsiteY1" fmla="*/ 0 h 2516077"/>
                <a:gd name="connsiteX2" fmla="*/ 3747745 w 3747745"/>
                <a:gd name="connsiteY2" fmla="*/ 1711623 h 2516077"/>
                <a:gd name="connsiteX3" fmla="*/ 3746087 w 3747745"/>
                <a:gd name="connsiteY3" fmla="*/ 2516077 h 2516077"/>
                <a:gd name="connsiteX4" fmla="*/ 0 w 3747745"/>
                <a:gd name="connsiteY4" fmla="*/ 58040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  <a:gd name="connsiteX0" fmla="*/ 0 w 3730443"/>
                <a:gd name="connsiteY0" fmla="*/ 15597 h 2516077"/>
                <a:gd name="connsiteX1" fmla="*/ 3730443 w 3730443"/>
                <a:gd name="connsiteY1" fmla="*/ 0 h 2516077"/>
                <a:gd name="connsiteX2" fmla="*/ 3730443 w 3730443"/>
                <a:gd name="connsiteY2" fmla="*/ 1711623 h 2516077"/>
                <a:gd name="connsiteX3" fmla="*/ 3728785 w 3730443"/>
                <a:gd name="connsiteY3" fmla="*/ 2516077 h 2516077"/>
                <a:gd name="connsiteX4" fmla="*/ 0 w 3730443"/>
                <a:gd name="connsiteY4" fmla="*/ 15597 h 25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30443" h="2516077">
                  <a:moveTo>
                    <a:pt x="0" y="15597"/>
                  </a:moveTo>
                  <a:lnTo>
                    <a:pt x="3730443" y="0"/>
                  </a:lnTo>
                  <a:lnTo>
                    <a:pt x="3730443" y="1711623"/>
                  </a:lnTo>
                  <a:cubicBezTo>
                    <a:pt x="3729890" y="1979774"/>
                    <a:pt x="3729338" y="2247926"/>
                    <a:pt x="3728785" y="2516077"/>
                  </a:cubicBezTo>
                  <a:cubicBezTo>
                    <a:pt x="1855555" y="2333619"/>
                    <a:pt x="1170942" y="1954068"/>
                    <a:pt x="0" y="1559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C4682"/>
                </a:gs>
                <a:gs pos="48000">
                  <a:srgbClr val="47538A"/>
                </a:gs>
                <a:gs pos="100000">
                  <a:srgbClr val="546395"/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en-ID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3F17241C-686B-C40D-D1F1-B08BAD272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771" y="72485"/>
              <a:ext cx="1570957" cy="666707"/>
            </a:xfrm>
            <a:prstGeom prst="rect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34DE5CD2-C784-E5D9-7712-8D4526824F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865" y="716847"/>
              <a:ext cx="1805585" cy="228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12600" rIns="0" bIns="0">
              <a:spAutoFit/>
            </a:bodyPr>
            <a:lstStyle>
              <a:lvl1pPr marL="12700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32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8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4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7938" algn="l"/>
                  <a:tab pos="465138" algn="l"/>
                  <a:tab pos="922338" algn="l"/>
                  <a:tab pos="1379538" algn="l"/>
                  <a:tab pos="1836738" algn="l"/>
                  <a:tab pos="2293938" algn="l"/>
                  <a:tab pos="2751138" algn="l"/>
                  <a:tab pos="3208338" algn="l"/>
                  <a:tab pos="3665538" algn="l"/>
                  <a:tab pos="4122738" algn="l"/>
                  <a:tab pos="4579938" algn="l"/>
                  <a:tab pos="5037138" algn="l"/>
                  <a:tab pos="5494338" algn="l"/>
                  <a:tab pos="5951538" algn="l"/>
                  <a:tab pos="6408738" algn="l"/>
                  <a:tab pos="6865938" algn="l"/>
                  <a:tab pos="7323138" algn="l"/>
                  <a:tab pos="7780338" algn="l"/>
                  <a:tab pos="8237538" algn="l"/>
                  <a:tab pos="8694738" algn="l"/>
                  <a:tab pos="9151938" algn="l"/>
                  <a:tab pos="9601200" algn="l"/>
                  <a:tab pos="10058400" algn="l"/>
                  <a:tab pos="10515600" algn="l"/>
                </a:tabLst>
                <a:defRPr sz="2000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00"/>
                </a:spcBef>
                <a:buClrTx/>
                <a:buFontTx/>
                <a:buNone/>
              </a:pP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Let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us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distribute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 </a:t>
              </a:r>
              <a:r>
                <a:rPr lang="id-ID" altLang="en-US" sz="1400" dirty="0" err="1">
                  <a:solidFill>
                    <a:srgbClr val="FFFFFF"/>
                  </a:solidFill>
                  <a:latin typeface="Maiandra GD" panose="020E0502030308020204" pitchFamily="34" charset="0"/>
                </a:rPr>
                <a:t>yours</a:t>
              </a:r>
              <a:r>
                <a:rPr lang="id-ID" altLang="en-US" sz="1400" dirty="0">
                  <a:solidFill>
                    <a:srgbClr val="FFFFFF"/>
                  </a:solidFill>
                  <a:latin typeface="Maiandra GD" panose="020E050203030802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082841-2046-5DDC-0BC3-9F387808D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68" y="2975142"/>
            <a:ext cx="1347383" cy="1601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1F697-C573-D61F-434B-F4F75EBDDC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204" y="1097590"/>
            <a:ext cx="1764999" cy="2098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A3CB47-0EBB-6142-F3CB-CB8CB2F100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26" y="1378320"/>
            <a:ext cx="1292676" cy="1536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EFE110-AEDE-D1DF-C79E-A41BECCAF0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46" y="1534579"/>
            <a:ext cx="1333600" cy="1585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03CF22-90DC-B8FA-5FDA-8A2849F541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2" y="823623"/>
            <a:ext cx="1811776" cy="188923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C221E7-C7FB-1469-C4E3-DD413B2A8579}"/>
              </a:ext>
            </a:extLst>
          </p:cNvPr>
          <p:cNvCxnSpPr>
            <a:cxnSpLocks/>
          </p:cNvCxnSpPr>
          <p:nvPr/>
        </p:nvCxnSpPr>
        <p:spPr>
          <a:xfrm>
            <a:off x="1547664" y="2358107"/>
            <a:ext cx="74353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DD1EB8-38F2-F70C-57B1-D0BD05FF19C0}"/>
              </a:ext>
            </a:extLst>
          </p:cNvPr>
          <p:cNvCxnSpPr>
            <a:cxnSpLocks/>
          </p:cNvCxnSpPr>
          <p:nvPr/>
        </p:nvCxnSpPr>
        <p:spPr>
          <a:xfrm>
            <a:off x="4088116" y="2358107"/>
            <a:ext cx="88769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DC6EDEA-8FEA-AB38-F975-457756FA670E}"/>
              </a:ext>
            </a:extLst>
          </p:cNvPr>
          <p:cNvCxnSpPr>
            <a:cxnSpLocks/>
          </p:cNvCxnSpPr>
          <p:nvPr/>
        </p:nvCxnSpPr>
        <p:spPr>
          <a:xfrm>
            <a:off x="3182770" y="3278973"/>
            <a:ext cx="510194" cy="573039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2241E6-55DB-98BC-2434-514585A42448}"/>
              </a:ext>
            </a:extLst>
          </p:cNvPr>
          <p:cNvCxnSpPr>
            <a:cxnSpLocks/>
          </p:cNvCxnSpPr>
          <p:nvPr/>
        </p:nvCxnSpPr>
        <p:spPr>
          <a:xfrm>
            <a:off x="6300192" y="2305090"/>
            <a:ext cx="78663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5741460-93EA-0076-D19D-8D62201D2688}"/>
              </a:ext>
            </a:extLst>
          </p:cNvPr>
          <p:cNvSpPr txBox="1"/>
          <p:nvPr/>
        </p:nvSpPr>
        <p:spPr>
          <a:xfrm>
            <a:off x="436625" y="2829784"/>
            <a:ext cx="1263177" cy="10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</a:rPr>
              <a:t>MANUFACTURING</a:t>
            </a:r>
          </a:p>
          <a:p>
            <a:r>
              <a:rPr lang="en-US" sz="1100" b="1" dirty="0">
                <a:solidFill>
                  <a:schemeClr val="tx1"/>
                </a:solidFill>
              </a:rPr>
              <a:t>PRINCIPAL</a:t>
            </a:r>
          </a:p>
          <a:p>
            <a:r>
              <a:rPr lang="en-US" sz="1100" b="1" dirty="0">
                <a:solidFill>
                  <a:schemeClr val="tx1"/>
                </a:solidFill>
              </a:rPr>
              <a:t>BRAND OWNER</a:t>
            </a:r>
            <a:endParaRPr lang="en-ID" sz="1100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C7DAD1-5777-645B-B212-E33C878B4CA6}"/>
              </a:ext>
            </a:extLst>
          </p:cNvPr>
          <p:cNvSpPr txBox="1"/>
          <p:nvPr/>
        </p:nvSpPr>
        <p:spPr>
          <a:xfrm>
            <a:off x="2526774" y="2829784"/>
            <a:ext cx="1307296" cy="689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DISTRIBUTOR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PT. SAI INDONESIA</a:t>
            </a:r>
            <a:endParaRPr lang="en-ID" sz="1100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C956B-0565-9C13-DCD4-923927169F55}"/>
              </a:ext>
            </a:extLst>
          </p:cNvPr>
          <p:cNvSpPr txBox="1"/>
          <p:nvPr/>
        </p:nvSpPr>
        <p:spPr>
          <a:xfrm>
            <a:off x="4013545" y="4235658"/>
            <a:ext cx="1307296" cy="30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SUBDIST</a:t>
            </a:r>
            <a:endParaRPr lang="en-ID" sz="1100" b="1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30C521-2908-4D15-AE28-CAAF49D11E0B}"/>
              </a:ext>
            </a:extLst>
          </p:cNvPr>
          <p:cNvSpPr txBox="1"/>
          <p:nvPr/>
        </p:nvSpPr>
        <p:spPr>
          <a:xfrm>
            <a:off x="5091529" y="2829784"/>
            <a:ext cx="1307296" cy="49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RETAILER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OUTLETS</a:t>
            </a:r>
            <a:endParaRPr lang="en-ID" sz="11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F40BA2-22A1-F4DE-4B02-75DE447EF32B}"/>
              </a:ext>
            </a:extLst>
          </p:cNvPr>
          <p:cNvSpPr txBox="1"/>
          <p:nvPr/>
        </p:nvSpPr>
        <p:spPr>
          <a:xfrm>
            <a:off x="7212308" y="2829782"/>
            <a:ext cx="1307296" cy="494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END USER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CUSTOMER</a:t>
            </a:r>
            <a:endParaRPr lang="en-ID" sz="1100" b="1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6D3CC6-A752-1A8B-B5E6-8BF6EC86BDCE}"/>
              </a:ext>
            </a:extLst>
          </p:cNvPr>
          <p:cNvCxnSpPr>
            <a:cxnSpLocks/>
          </p:cNvCxnSpPr>
          <p:nvPr/>
        </p:nvCxnSpPr>
        <p:spPr>
          <a:xfrm flipV="1">
            <a:off x="5441446" y="3278972"/>
            <a:ext cx="352475" cy="57303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anose="020F050202020403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16181</TotalTime>
  <Words>1177</Words>
  <Application>Microsoft Office PowerPoint</Application>
  <PresentationFormat>Custom</PresentationFormat>
  <Paragraphs>268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Rounded MT Bold</vt:lpstr>
      <vt:lpstr>Calibri</vt:lpstr>
      <vt:lpstr>Gill Sans MT</vt:lpstr>
      <vt:lpstr>Lucida Sans</vt:lpstr>
      <vt:lpstr>Maiandra GD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 Compro Rev</dc:title>
  <dc:creator>user</dc:creator>
  <cp:lastModifiedBy>Aryo Wicaksono</cp:lastModifiedBy>
  <cp:revision>502</cp:revision>
  <cp:lastPrinted>2024-10-18T02:32:10Z</cp:lastPrinted>
  <dcterms:created xsi:type="dcterms:W3CDTF">2020-02-29T04:57:37Z</dcterms:created>
  <dcterms:modified xsi:type="dcterms:W3CDTF">2024-10-18T06:59:29Z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2016-12-20T00:00:00Z</vt:filetime>
  </property>
  <property fmtid="{D5CDD505-2E9C-101B-9397-08002B2CF9AE}" pid="3" name="Creator">
    <vt:lpwstr>Adobe Illustrator CS6 (Macintosh)</vt:lpwstr>
  </property>
  <property fmtid="{D5CDD505-2E9C-101B-9397-08002B2CF9AE}" pid="4" name="LastSaved">
    <vt:filetime>2020-02-29T00:00:00Z</vt:filetime>
  </property>
</Properties>
</file>